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71" r:id="rId3"/>
    <p:sldId id="272" r:id="rId4"/>
    <p:sldId id="270" r:id="rId5"/>
    <p:sldId id="267" r:id="rId6"/>
  </p:sldIdLst>
  <p:sldSz cx="5765800" cy="3244850"/>
  <p:notesSz cx="5765800" cy="3244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765"/>
    <p:restoredTop sz="94704"/>
  </p:normalViewPr>
  <p:slideViewPr>
    <p:cSldViewPr>
      <p:cViewPr varScale="1">
        <p:scale>
          <a:sx n="190" d="100"/>
          <a:sy n="190" d="100"/>
        </p:scale>
        <p:origin x="456" y="1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mailto:flaviocruzeiro@cefetmg.br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-12" y="650404"/>
            <a:ext cx="5760085" cy="2592070"/>
          </a:xfrm>
          <a:custGeom>
            <a:avLst/>
            <a:gdLst/>
            <a:ahLst/>
            <a:cxnLst/>
            <a:rect l="l" t="t" r="r" b="b"/>
            <a:pathLst>
              <a:path w="5760085" h="2592070">
                <a:moveTo>
                  <a:pt x="0" y="2592043"/>
                </a:moveTo>
                <a:lnTo>
                  <a:pt x="5760073" y="2592043"/>
                </a:lnTo>
                <a:lnTo>
                  <a:pt x="5760073" y="0"/>
                </a:lnTo>
                <a:lnTo>
                  <a:pt x="0" y="0"/>
                </a:lnTo>
                <a:lnTo>
                  <a:pt x="0" y="2592043"/>
                </a:lnTo>
                <a:close/>
              </a:path>
            </a:pathLst>
          </a:custGeom>
          <a:solidFill>
            <a:srgbClr val="00376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319994" y="3062406"/>
            <a:ext cx="360045" cy="180340"/>
          </a:xfrm>
          <a:custGeom>
            <a:avLst/>
            <a:gdLst/>
            <a:ahLst/>
            <a:cxnLst/>
            <a:rect l="l" t="t" r="r" b="b"/>
            <a:pathLst>
              <a:path w="360045" h="180339">
                <a:moveTo>
                  <a:pt x="180005" y="0"/>
                </a:moveTo>
                <a:lnTo>
                  <a:pt x="0" y="180005"/>
                </a:lnTo>
                <a:lnTo>
                  <a:pt x="360008" y="180005"/>
                </a:lnTo>
                <a:lnTo>
                  <a:pt x="180005" y="0"/>
                </a:lnTo>
                <a:close/>
              </a:path>
            </a:pathLst>
          </a:custGeom>
          <a:solidFill>
            <a:srgbClr val="FFFFFF">
              <a:alpha val="34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499999" y="2882402"/>
            <a:ext cx="180340" cy="360045"/>
          </a:xfrm>
          <a:custGeom>
            <a:avLst/>
            <a:gdLst/>
            <a:ahLst/>
            <a:cxnLst/>
            <a:rect l="l" t="t" r="r" b="b"/>
            <a:pathLst>
              <a:path w="180339" h="360044">
                <a:moveTo>
                  <a:pt x="180003" y="0"/>
                </a:moveTo>
                <a:lnTo>
                  <a:pt x="0" y="180003"/>
                </a:lnTo>
                <a:lnTo>
                  <a:pt x="180003" y="360008"/>
                </a:lnTo>
                <a:lnTo>
                  <a:pt x="180003" y="0"/>
                </a:lnTo>
                <a:close/>
              </a:path>
            </a:pathLst>
          </a:custGeom>
          <a:solidFill>
            <a:srgbClr val="FFFFFF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4680002" y="3062406"/>
            <a:ext cx="360045" cy="180340"/>
          </a:xfrm>
          <a:custGeom>
            <a:avLst/>
            <a:gdLst/>
            <a:ahLst/>
            <a:cxnLst/>
            <a:rect l="l" t="t" r="r" b="b"/>
            <a:pathLst>
              <a:path w="360045" h="180339">
                <a:moveTo>
                  <a:pt x="180005" y="0"/>
                </a:moveTo>
                <a:lnTo>
                  <a:pt x="0" y="180005"/>
                </a:lnTo>
                <a:lnTo>
                  <a:pt x="360010" y="180005"/>
                </a:lnTo>
                <a:lnTo>
                  <a:pt x="180005" y="0"/>
                </a:lnTo>
                <a:close/>
              </a:path>
            </a:pathLst>
          </a:custGeom>
          <a:solidFill>
            <a:srgbClr val="FFFFFF">
              <a:alpha val="34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4860008" y="2882402"/>
            <a:ext cx="180340" cy="360045"/>
          </a:xfrm>
          <a:custGeom>
            <a:avLst/>
            <a:gdLst/>
            <a:ahLst/>
            <a:cxnLst/>
            <a:rect l="l" t="t" r="r" b="b"/>
            <a:pathLst>
              <a:path w="180339" h="360044">
                <a:moveTo>
                  <a:pt x="180005" y="0"/>
                </a:moveTo>
                <a:lnTo>
                  <a:pt x="0" y="180003"/>
                </a:lnTo>
                <a:lnTo>
                  <a:pt x="180005" y="360008"/>
                </a:lnTo>
                <a:lnTo>
                  <a:pt x="180005" y="0"/>
                </a:lnTo>
                <a:close/>
              </a:path>
            </a:pathLst>
          </a:custGeom>
          <a:solidFill>
            <a:srgbClr val="FFFFFF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5040013" y="3062406"/>
            <a:ext cx="360045" cy="180340"/>
          </a:xfrm>
          <a:custGeom>
            <a:avLst/>
            <a:gdLst/>
            <a:ahLst/>
            <a:cxnLst/>
            <a:rect l="l" t="t" r="r" b="b"/>
            <a:pathLst>
              <a:path w="360045" h="180339">
                <a:moveTo>
                  <a:pt x="180007" y="0"/>
                </a:moveTo>
                <a:lnTo>
                  <a:pt x="0" y="180005"/>
                </a:lnTo>
                <a:lnTo>
                  <a:pt x="360005" y="180005"/>
                </a:lnTo>
                <a:lnTo>
                  <a:pt x="180007" y="0"/>
                </a:lnTo>
                <a:close/>
              </a:path>
            </a:pathLst>
          </a:custGeom>
          <a:solidFill>
            <a:srgbClr val="FFFFFF">
              <a:alpha val="34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5220021" y="2882402"/>
            <a:ext cx="180340" cy="360045"/>
          </a:xfrm>
          <a:custGeom>
            <a:avLst/>
            <a:gdLst/>
            <a:ahLst/>
            <a:cxnLst/>
            <a:rect l="l" t="t" r="r" b="b"/>
            <a:pathLst>
              <a:path w="180339" h="360044">
                <a:moveTo>
                  <a:pt x="179998" y="0"/>
                </a:moveTo>
                <a:lnTo>
                  <a:pt x="0" y="180003"/>
                </a:lnTo>
                <a:lnTo>
                  <a:pt x="179998" y="360008"/>
                </a:lnTo>
                <a:lnTo>
                  <a:pt x="179998" y="0"/>
                </a:lnTo>
                <a:close/>
              </a:path>
            </a:pathLst>
          </a:custGeom>
          <a:solidFill>
            <a:srgbClr val="FFFFFF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5400019" y="3062406"/>
            <a:ext cx="360045" cy="180340"/>
          </a:xfrm>
          <a:custGeom>
            <a:avLst/>
            <a:gdLst/>
            <a:ahLst/>
            <a:cxnLst/>
            <a:rect l="l" t="t" r="r" b="b"/>
            <a:pathLst>
              <a:path w="360045" h="180339">
                <a:moveTo>
                  <a:pt x="180005" y="0"/>
                </a:moveTo>
                <a:lnTo>
                  <a:pt x="0" y="180005"/>
                </a:lnTo>
                <a:lnTo>
                  <a:pt x="360010" y="180005"/>
                </a:lnTo>
                <a:lnTo>
                  <a:pt x="180005" y="0"/>
                </a:lnTo>
                <a:close/>
              </a:path>
            </a:pathLst>
          </a:custGeom>
          <a:solidFill>
            <a:srgbClr val="FFFFFF">
              <a:alpha val="34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5580024" y="2882402"/>
            <a:ext cx="180340" cy="360045"/>
          </a:xfrm>
          <a:custGeom>
            <a:avLst/>
            <a:gdLst/>
            <a:ahLst/>
            <a:cxnLst/>
            <a:rect l="l" t="t" r="r" b="b"/>
            <a:pathLst>
              <a:path w="180339" h="360044">
                <a:moveTo>
                  <a:pt x="180005" y="0"/>
                </a:moveTo>
                <a:lnTo>
                  <a:pt x="0" y="180003"/>
                </a:lnTo>
                <a:lnTo>
                  <a:pt x="180005" y="360008"/>
                </a:lnTo>
                <a:lnTo>
                  <a:pt x="180005" y="0"/>
                </a:lnTo>
                <a:close/>
              </a:path>
            </a:pathLst>
          </a:custGeom>
          <a:solidFill>
            <a:srgbClr val="FFFFFF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4680002" y="2702397"/>
            <a:ext cx="360045" cy="180340"/>
          </a:xfrm>
          <a:custGeom>
            <a:avLst/>
            <a:gdLst/>
            <a:ahLst/>
            <a:cxnLst/>
            <a:rect l="l" t="t" r="r" b="b"/>
            <a:pathLst>
              <a:path w="360045" h="180339">
                <a:moveTo>
                  <a:pt x="180005" y="0"/>
                </a:moveTo>
                <a:lnTo>
                  <a:pt x="0" y="180005"/>
                </a:lnTo>
                <a:lnTo>
                  <a:pt x="360010" y="180005"/>
                </a:lnTo>
                <a:lnTo>
                  <a:pt x="180005" y="0"/>
                </a:lnTo>
                <a:close/>
              </a:path>
            </a:pathLst>
          </a:custGeom>
          <a:solidFill>
            <a:srgbClr val="FFFFFF">
              <a:alpha val="34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4860008" y="2522392"/>
            <a:ext cx="180340" cy="360045"/>
          </a:xfrm>
          <a:custGeom>
            <a:avLst/>
            <a:gdLst/>
            <a:ahLst/>
            <a:cxnLst/>
            <a:rect l="l" t="t" r="r" b="b"/>
            <a:pathLst>
              <a:path w="180339" h="360044">
                <a:moveTo>
                  <a:pt x="180005" y="0"/>
                </a:moveTo>
                <a:lnTo>
                  <a:pt x="0" y="180005"/>
                </a:lnTo>
                <a:lnTo>
                  <a:pt x="180005" y="360010"/>
                </a:lnTo>
                <a:lnTo>
                  <a:pt x="180005" y="0"/>
                </a:lnTo>
                <a:close/>
              </a:path>
            </a:pathLst>
          </a:custGeom>
          <a:solidFill>
            <a:srgbClr val="FFFFFF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5040013" y="2702397"/>
            <a:ext cx="360045" cy="180340"/>
          </a:xfrm>
          <a:custGeom>
            <a:avLst/>
            <a:gdLst/>
            <a:ahLst/>
            <a:cxnLst/>
            <a:rect l="l" t="t" r="r" b="b"/>
            <a:pathLst>
              <a:path w="360045" h="180339">
                <a:moveTo>
                  <a:pt x="180007" y="0"/>
                </a:moveTo>
                <a:lnTo>
                  <a:pt x="0" y="180005"/>
                </a:lnTo>
                <a:lnTo>
                  <a:pt x="360005" y="180005"/>
                </a:lnTo>
                <a:lnTo>
                  <a:pt x="180007" y="0"/>
                </a:lnTo>
                <a:close/>
              </a:path>
            </a:pathLst>
          </a:custGeom>
          <a:solidFill>
            <a:srgbClr val="FFFFFF">
              <a:alpha val="34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5220021" y="2522392"/>
            <a:ext cx="180340" cy="360045"/>
          </a:xfrm>
          <a:custGeom>
            <a:avLst/>
            <a:gdLst/>
            <a:ahLst/>
            <a:cxnLst/>
            <a:rect l="l" t="t" r="r" b="b"/>
            <a:pathLst>
              <a:path w="180339" h="360044">
                <a:moveTo>
                  <a:pt x="179998" y="0"/>
                </a:moveTo>
                <a:lnTo>
                  <a:pt x="0" y="180005"/>
                </a:lnTo>
                <a:lnTo>
                  <a:pt x="179998" y="360010"/>
                </a:lnTo>
                <a:lnTo>
                  <a:pt x="179998" y="0"/>
                </a:lnTo>
                <a:close/>
              </a:path>
            </a:pathLst>
          </a:custGeom>
          <a:solidFill>
            <a:srgbClr val="FFFFFF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5400019" y="2702397"/>
            <a:ext cx="360045" cy="180340"/>
          </a:xfrm>
          <a:custGeom>
            <a:avLst/>
            <a:gdLst/>
            <a:ahLst/>
            <a:cxnLst/>
            <a:rect l="l" t="t" r="r" b="b"/>
            <a:pathLst>
              <a:path w="360045" h="180339">
                <a:moveTo>
                  <a:pt x="180005" y="0"/>
                </a:moveTo>
                <a:lnTo>
                  <a:pt x="0" y="180005"/>
                </a:lnTo>
                <a:lnTo>
                  <a:pt x="360010" y="180005"/>
                </a:lnTo>
                <a:lnTo>
                  <a:pt x="180005" y="0"/>
                </a:lnTo>
                <a:close/>
              </a:path>
            </a:pathLst>
          </a:custGeom>
          <a:solidFill>
            <a:srgbClr val="FFFFFF">
              <a:alpha val="34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5580024" y="2522392"/>
            <a:ext cx="180340" cy="360045"/>
          </a:xfrm>
          <a:custGeom>
            <a:avLst/>
            <a:gdLst/>
            <a:ahLst/>
            <a:cxnLst/>
            <a:rect l="l" t="t" r="r" b="b"/>
            <a:pathLst>
              <a:path w="180339" h="360044">
                <a:moveTo>
                  <a:pt x="180005" y="0"/>
                </a:moveTo>
                <a:lnTo>
                  <a:pt x="0" y="180005"/>
                </a:lnTo>
                <a:lnTo>
                  <a:pt x="180005" y="360010"/>
                </a:lnTo>
                <a:lnTo>
                  <a:pt x="180005" y="0"/>
                </a:lnTo>
                <a:close/>
              </a:path>
            </a:pathLst>
          </a:custGeom>
          <a:solidFill>
            <a:srgbClr val="FFFFFF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5040013" y="2342384"/>
            <a:ext cx="360045" cy="180340"/>
          </a:xfrm>
          <a:custGeom>
            <a:avLst/>
            <a:gdLst/>
            <a:ahLst/>
            <a:cxnLst/>
            <a:rect l="l" t="t" r="r" b="b"/>
            <a:pathLst>
              <a:path w="360045" h="180339">
                <a:moveTo>
                  <a:pt x="180007" y="0"/>
                </a:moveTo>
                <a:lnTo>
                  <a:pt x="0" y="180007"/>
                </a:lnTo>
                <a:lnTo>
                  <a:pt x="360005" y="180007"/>
                </a:lnTo>
                <a:lnTo>
                  <a:pt x="180007" y="0"/>
                </a:lnTo>
                <a:close/>
              </a:path>
            </a:pathLst>
          </a:custGeom>
          <a:solidFill>
            <a:srgbClr val="FFFFFF">
              <a:alpha val="34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5220021" y="2162386"/>
            <a:ext cx="180340" cy="360045"/>
          </a:xfrm>
          <a:custGeom>
            <a:avLst/>
            <a:gdLst/>
            <a:ahLst/>
            <a:cxnLst/>
            <a:rect l="l" t="t" r="r" b="b"/>
            <a:pathLst>
              <a:path w="180339" h="360044">
                <a:moveTo>
                  <a:pt x="179998" y="0"/>
                </a:moveTo>
                <a:lnTo>
                  <a:pt x="0" y="179998"/>
                </a:lnTo>
                <a:lnTo>
                  <a:pt x="179998" y="360005"/>
                </a:lnTo>
                <a:lnTo>
                  <a:pt x="179998" y="0"/>
                </a:lnTo>
                <a:close/>
              </a:path>
            </a:pathLst>
          </a:custGeom>
          <a:solidFill>
            <a:srgbClr val="FFFFFF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5400019" y="2342384"/>
            <a:ext cx="360045" cy="180340"/>
          </a:xfrm>
          <a:custGeom>
            <a:avLst/>
            <a:gdLst/>
            <a:ahLst/>
            <a:cxnLst/>
            <a:rect l="l" t="t" r="r" b="b"/>
            <a:pathLst>
              <a:path w="360045" h="180339">
                <a:moveTo>
                  <a:pt x="180005" y="0"/>
                </a:moveTo>
                <a:lnTo>
                  <a:pt x="0" y="180007"/>
                </a:lnTo>
                <a:lnTo>
                  <a:pt x="360010" y="180007"/>
                </a:lnTo>
                <a:lnTo>
                  <a:pt x="180005" y="0"/>
                </a:lnTo>
                <a:close/>
              </a:path>
            </a:pathLst>
          </a:custGeom>
          <a:solidFill>
            <a:srgbClr val="FFFFFF">
              <a:alpha val="34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5580024" y="2162386"/>
            <a:ext cx="180340" cy="360045"/>
          </a:xfrm>
          <a:custGeom>
            <a:avLst/>
            <a:gdLst/>
            <a:ahLst/>
            <a:cxnLst/>
            <a:rect l="l" t="t" r="r" b="b"/>
            <a:pathLst>
              <a:path w="180339" h="360044">
                <a:moveTo>
                  <a:pt x="180005" y="0"/>
                </a:moveTo>
                <a:lnTo>
                  <a:pt x="0" y="179998"/>
                </a:lnTo>
                <a:lnTo>
                  <a:pt x="180005" y="360005"/>
                </a:lnTo>
                <a:lnTo>
                  <a:pt x="180005" y="0"/>
                </a:lnTo>
                <a:close/>
              </a:path>
            </a:pathLst>
          </a:custGeom>
          <a:solidFill>
            <a:srgbClr val="FFFFFF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4680002" y="2522392"/>
            <a:ext cx="900430" cy="720090"/>
          </a:xfrm>
          <a:custGeom>
            <a:avLst/>
            <a:gdLst/>
            <a:ahLst/>
            <a:cxnLst/>
            <a:rect l="l" t="t" r="r" b="b"/>
            <a:pathLst>
              <a:path w="900429" h="720089">
                <a:moveTo>
                  <a:pt x="0" y="360010"/>
                </a:moveTo>
                <a:lnTo>
                  <a:pt x="0" y="720019"/>
                </a:lnTo>
                <a:lnTo>
                  <a:pt x="180005" y="540013"/>
                </a:lnTo>
                <a:lnTo>
                  <a:pt x="0" y="360010"/>
                </a:lnTo>
                <a:close/>
              </a:path>
              <a:path w="900429" h="720089">
                <a:moveTo>
                  <a:pt x="360010" y="360010"/>
                </a:moveTo>
                <a:lnTo>
                  <a:pt x="360010" y="720019"/>
                </a:lnTo>
                <a:lnTo>
                  <a:pt x="540018" y="540013"/>
                </a:lnTo>
                <a:lnTo>
                  <a:pt x="360010" y="360010"/>
                </a:lnTo>
                <a:close/>
              </a:path>
              <a:path w="900429" h="720089">
                <a:moveTo>
                  <a:pt x="360010" y="0"/>
                </a:moveTo>
                <a:lnTo>
                  <a:pt x="360010" y="360010"/>
                </a:lnTo>
                <a:lnTo>
                  <a:pt x="540018" y="180005"/>
                </a:lnTo>
                <a:lnTo>
                  <a:pt x="360010" y="0"/>
                </a:lnTo>
                <a:close/>
              </a:path>
              <a:path w="900429" h="720089">
                <a:moveTo>
                  <a:pt x="720016" y="360010"/>
                </a:moveTo>
                <a:lnTo>
                  <a:pt x="720016" y="720019"/>
                </a:lnTo>
                <a:lnTo>
                  <a:pt x="900021" y="540013"/>
                </a:lnTo>
                <a:lnTo>
                  <a:pt x="720016" y="360010"/>
                </a:lnTo>
                <a:close/>
              </a:path>
              <a:path w="900429" h="720089">
                <a:moveTo>
                  <a:pt x="720016" y="0"/>
                </a:moveTo>
                <a:lnTo>
                  <a:pt x="720016" y="360010"/>
                </a:lnTo>
                <a:lnTo>
                  <a:pt x="900021" y="180005"/>
                </a:lnTo>
                <a:lnTo>
                  <a:pt x="720016" y="0"/>
                </a:lnTo>
                <a:close/>
              </a:path>
            </a:pathLst>
          </a:custGeom>
          <a:solidFill>
            <a:srgbClr val="FFFFFF">
              <a:alpha val="14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-12" y="2406"/>
            <a:ext cx="5760085" cy="648335"/>
          </a:xfrm>
          <a:custGeom>
            <a:avLst/>
            <a:gdLst/>
            <a:ahLst/>
            <a:cxnLst/>
            <a:rect l="l" t="t" r="r" b="b"/>
            <a:pathLst>
              <a:path w="5760085" h="648335">
                <a:moveTo>
                  <a:pt x="5760073" y="0"/>
                </a:moveTo>
                <a:lnTo>
                  <a:pt x="0" y="0"/>
                </a:lnTo>
                <a:lnTo>
                  <a:pt x="0" y="647998"/>
                </a:lnTo>
                <a:lnTo>
                  <a:pt x="5760073" y="647998"/>
                </a:lnTo>
                <a:lnTo>
                  <a:pt x="576007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7" name="bg object 3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66299"/>
            <a:ext cx="5644775" cy="422092"/>
          </a:xfrm>
          <a:prstGeom prst="rect">
            <a:avLst/>
          </a:prstGeom>
        </p:spPr>
      </p:pic>
      <p:sp>
        <p:nvSpPr>
          <p:cNvPr id="38" name="bg object 38"/>
          <p:cNvSpPr/>
          <p:nvPr/>
        </p:nvSpPr>
        <p:spPr>
          <a:xfrm>
            <a:off x="-12" y="553207"/>
            <a:ext cx="864235" cy="65405"/>
          </a:xfrm>
          <a:custGeom>
            <a:avLst/>
            <a:gdLst/>
            <a:ahLst/>
            <a:cxnLst/>
            <a:rect l="l" t="t" r="r" b="b"/>
            <a:pathLst>
              <a:path w="864235" h="65404">
                <a:moveTo>
                  <a:pt x="863975" y="0"/>
                </a:moveTo>
                <a:lnTo>
                  <a:pt x="0" y="0"/>
                </a:lnTo>
                <a:lnTo>
                  <a:pt x="0" y="64814"/>
                </a:lnTo>
                <a:lnTo>
                  <a:pt x="863975" y="64814"/>
                </a:lnTo>
                <a:lnTo>
                  <a:pt x="863975" y="0"/>
                </a:lnTo>
                <a:close/>
              </a:path>
            </a:pathLst>
          </a:custGeom>
          <a:solidFill>
            <a:srgbClr val="00376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863963" y="682836"/>
            <a:ext cx="0" cy="2332990"/>
          </a:xfrm>
          <a:custGeom>
            <a:avLst/>
            <a:gdLst/>
            <a:ahLst/>
            <a:cxnLst/>
            <a:rect l="l" t="t" r="r" b="b"/>
            <a:pathLst>
              <a:path h="2332990">
                <a:moveTo>
                  <a:pt x="0" y="0"/>
                </a:moveTo>
                <a:lnTo>
                  <a:pt x="0" y="2332784"/>
                </a:lnTo>
              </a:path>
            </a:pathLst>
          </a:custGeom>
          <a:ln w="1265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63963" y="1083520"/>
            <a:ext cx="4901837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 sz="14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58236" y="1892616"/>
            <a:ext cx="4901823" cy="1692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 sz="11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il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23623" y="746315"/>
            <a:ext cx="4526273" cy="276999"/>
          </a:xfrm>
        </p:spPr>
        <p:txBody>
          <a:bodyPr lIns="0" tIns="0" rIns="0" bIns="0"/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97BC88CC-1336-8A4D-9BE1-B7B9DC611E8E}"/>
              </a:ext>
            </a:extLst>
          </p:cNvPr>
          <p:cNvSpPr/>
          <p:nvPr userDrawn="1"/>
        </p:nvSpPr>
        <p:spPr>
          <a:xfrm>
            <a:off x="895595" y="0"/>
            <a:ext cx="4864735" cy="486409"/>
          </a:xfrm>
          <a:custGeom>
            <a:avLst/>
            <a:gdLst/>
            <a:ahLst/>
            <a:cxnLst/>
            <a:rect l="l" t="t" r="r" b="b"/>
            <a:pathLst>
              <a:path w="4864735" h="486409">
                <a:moveTo>
                  <a:pt x="0" y="485978"/>
                </a:moveTo>
                <a:lnTo>
                  <a:pt x="4864413" y="485978"/>
                </a:lnTo>
                <a:lnTo>
                  <a:pt x="4864413" y="0"/>
                </a:lnTo>
                <a:lnTo>
                  <a:pt x="0" y="0"/>
                </a:lnTo>
                <a:lnTo>
                  <a:pt x="0" y="485978"/>
                </a:lnTo>
                <a:close/>
              </a:path>
            </a:pathLst>
          </a:custGeom>
          <a:solidFill>
            <a:srgbClr val="00376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id="{EAF391AE-BC06-024E-A1F8-94F4BD471258}"/>
              </a:ext>
            </a:extLst>
          </p:cNvPr>
          <p:cNvSpPr txBox="1"/>
          <p:nvPr userDrawn="1"/>
        </p:nvSpPr>
        <p:spPr>
          <a:xfrm>
            <a:off x="959269" y="105026"/>
            <a:ext cx="6026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0" dirty="0">
                <a:solidFill>
                  <a:srgbClr val="FFFFFF"/>
                </a:solidFill>
                <a:latin typeface="Microsoft Sans Serif"/>
                <a:cs typeface="Microsoft Sans Serif"/>
              </a:rPr>
              <a:t>Outline</a:t>
            </a:r>
            <a:endParaRPr sz="1400" dirty="0">
              <a:latin typeface="Microsoft Sans Serif"/>
              <a:cs typeface="Microsoft Sans Serif"/>
            </a:endParaRPr>
          </a:p>
        </p:txBody>
      </p:sp>
      <p:grpSp>
        <p:nvGrpSpPr>
          <p:cNvPr id="9" name="object 4">
            <a:extLst>
              <a:ext uri="{FF2B5EF4-FFF2-40B4-BE49-F238E27FC236}">
                <a16:creationId xmlns:a16="http://schemas.microsoft.com/office/drawing/2014/main" id="{4E622A02-5759-8F45-94E0-E751E592E009}"/>
              </a:ext>
            </a:extLst>
          </p:cNvPr>
          <p:cNvGrpSpPr/>
          <p:nvPr userDrawn="1"/>
        </p:nvGrpSpPr>
        <p:grpSpPr>
          <a:xfrm>
            <a:off x="38" y="0"/>
            <a:ext cx="5760085" cy="502284"/>
            <a:chOff x="38" y="0"/>
            <a:chExt cx="5760085" cy="502284"/>
          </a:xfrm>
        </p:grpSpPr>
        <p:pic>
          <p:nvPicPr>
            <p:cNvPr id="10" name="object 5">
              <a:extLst>
                <a:ext uri="{FF2B5EF4-FFF2-40B4-BE49-F238E27FC236}">
                  <a16:creationId xmlns:a16="http://schemas.microsoft.com/office/drawing/2014/main" id="{8DC3DE8C-BDD6-EF41-A1A5-02D3FBDF0810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74017" y="0"/>
              <a:ext cx="485984" cy="485984"/>
            </a:xfrm>
            <a:prstGeom prst="rect">
              <a:avLst/>
            </a:prstGeom>
          </p:spPr>
        </p:pic>
        <p:sp>
          <p:nvSpPr>
            <p:cNvPr id="11" name="object 6">
              <a:extLst>
                <a:ext uri="{FF2B5EF4-FFF2-40B4-BE49-F238E27FC236}">
                  <a16:creationId xmlns:a16="http://schemas.microsoft.com/office/drawing/2014/main" id="{F064F2BF-9194-6C4A-BAE8-30D02858005C}"/>
                </a:ext>
              </a:extLst>
            </p:cNvPr>
            <p:cNvSpPr/>
            <p:nvPr/>
          </p:nvSpPr>
          <p:spPr>
            <a:xfrm>
              <a:off x="5436012" y="161987"/>
              <a:ext cx="243204" cy="324485"/>
            </a:xfrm>
            <a:custGeom>
              <a:avLst/>
              <a:gdLst/>
              <a:ahLst/>
              <a:cxnLst/>
              <a:rect l="l" t="t" r="r" b="b"/>
              <a:pathLst>
                <a:path w="243204" h="324484">
                  <a:moveTo>
                    <a:pt x="0" y="161995"/>
                  </a:moveTo>
                  <a:lnTo>
                    <a:pt x="0" y="323990"/>
                  </a:lnTo>
                  <a:lnTo>
                    <a:pt x="80997" y="242992"/>
                  </a:lnTo>
                  <a:lnTo>
                    <a:pt x="0" y="161995"/>
                  </a:lnTo>
                  <a:close/>
                </a:path>
                <a:path w="243204" h="324484">
                  <a:moveTo>
                    <a:pt x="161995" y="161995"/>
                  </a:moveTo>
                  <a:lnTo>
                    <a:pt x="161995" y="323990"/>
                  </a:lnTo>
                  <a:lnTo>
                    <a:pt x="242994" y="242992"/>
                  </a:lnTo>
                  <a:lnTo>
                    <a:pt x="161995" y="161995"/>
                  </a:lnTo>
                  <a:close/>
                </a:path>
                <a:path w="243204" h="324484">
                  <a:moveTo>
                    <a:pt x="161995" y="0"/>
                  </a:moveTo>
                  <a:lnTo>
                    <a:pt x="161995" y="161995"/>
                  </a:lnTo>
                  <a:lnTo>
                    <a:pt x="242994" y="80997"/>
                  </a:lnTo>
                  <a:lnTo>
                    <a:pt x="161995" y="0"/>
                  </a:lnTo>
                  <a:close/>
                </a:path>
              </a:pathLst>
            </a:custGeom>
            <a:solidFill>
              <a:srgbClr val="FFFFFF">
                <a:alpha val="1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7">
              <a:extLst>
                <a:ext uri="{FF2B5EF4-FFF2-40B4-BE49-F238E27FC236}">
                  <a16:creationId xmlns:a16="http://schemas.microsoft.com/office/drawing/2014/main" id="{D22501BE-D4BF-CE48-924E-A9A07C00EE05}"/>
                </a:ext>
              </a:extLst>
            </p:cNvPr>
            <p:cNvSpPr/>
            <p:nvPr/>
          </p:nvSpPr>
          <p:spPr>
            <a:xfrm>
              <a:off x="832331" y="0"/>
              <a:ext cx="63500" cy="486409"/>
            </a:xfrm>
            <a:custGeom>
              <a:avLst/>
              <a:gdLst/>
              <a:ahLst/>
              <a:cxnLst/>
              <a:rect l="l" t="t" r="r" b="b"/>
              <a:pathLst>
                <a:path w="63500" h="486409">
                  <a:moveTo>
                    <a:pt x="0" y="485986"/>
                  </a:moveTo>
                  <a:lnTo>
                    <a:pt x="63263" y="485986"/>
                  </a:lnTo>
                  <a:lnTo>
                    <a:pt x="63263" y="0"/>
                  </a:lnTo>
                  <a:lnTo>
                    <a:pt x="0" y="0"/>
                  </a:lnTo>
                  <a:lnTo>
                    <a:pt x="0" y="48598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8">
              <a:extLst>
                <a:ext uri="{FF2B5EF4-FFF2-40B4-BE49-F238E27FC236}">
                  <a16:creationId xmlns:a16="http://schemas.microsoft.com/office/drawing/2014/main" id="{31ECB30E-C91F-4A42-8F5B-50F29F4F479B}"/>
                </a:ext>
              </a:extLst>
            </p:cNvPr>
            <p:cNvSpPr/>
            <p:nvPr/>
          </p:nvSpPr>
          <p:spPr>
            <a:xfrm>
              <a:off x="857637" y="0"/>
              <a:ext cx="12700" cy="486409"/>
            </a:xfrm>
            <a:custGeom>
              <a:avLst/>
              <a:gdLst/>
              <a:ahLst/>
              <a:cxnLst/>
              <a:rect l="l" t="t" r="r" b="b"/>
              <a:pathLst>
                <a:path w="12700" h="486409">
                  <a:moveTo>
                    <a:pt x="0" y="485986"/>
                  </a:moveTo>
                  <a:lnTo>
                    <a:pt x="12652" y="485986"/>
                  </a:lnTo>
                  <a:lnTo>
                    <a:pt x="12652" y="0"/>
                  </a:lnTo>
                  <a:lnTo>
                    <a:pt x="0" y="0"/>
                  </a:lnTo>
                  <a:lnTo>
                    <a:pt x="0" y="485986"/>
                  </a:lnTo>
                  <a:close/>
                </a:path>
              </a:pathLst>
            </a:custGeom>
            <a:solidFill>
              <a:srgbClr val="4C73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9">
              <a:extLst>
                <a:ext uri="{FF2B5EF4-FFF2-40B4-BE49-F238E27FC236}">
                  <a16:creationId xmlns:a16="http://schemas.microsoft.com/office/drawing/2014/main" id="{9BBCC537-0B3B-B74C-AB91-451F6B038AF9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" y="130724"/>
              <a:ext cx="806396" cy="371471"/>
            </a:xfrm>
            <a:prstGeom prst="rect">
              <a:avLst/>
            </a:prstGeom>
          </p:spPr>
        </p:pic>
      </p:grpSp>
      <p:sp>
        <p:nvSpPr>
          <p:cNvPr id="15" name="object 10">
            <a:extLst>
              <a:ext uri="{FF2B5EF4-FFF2-40B4-BE49-F238E27FC236}">
                <a16:creationId xmlns:a16="http://schemas.microsoft.com/office/drawing/2014/main" id="{321223D7-FBAB-614A-80E3-936D2D2794AB}"/>
              </a:ext>
            </a:extLst>
          </p:cNvPr>
          <p:cNvSpPr/>
          <p:nvPr userDrawn="1"/>
        </p:nvSpPr>
        <p:spPr>
          <a:xfrm>
            <a:off x="863963" y="583175"/>
            <a:ext cx="0" cy="2559685"/>
          </a:xfrm>
          <a:custGeom>
            <a:avLst/>
            <a:gdLst/>
            <a:ahLst/>
            <a:cxnLst/>
            <a:rect l="l" t="t" r="r" b="b"/>
            <a:pathLst>
              <a:path h="2559685">
                <a:moveTo>
                  <a:pt x="0" y="0"/>
                </a:moveTo>
                <a:lnTo>
                  <a:pt x="0" y="2559660"/>
                </a:lnTo>
              </a:path>
            </a:pathLst>
          </a:custGeom>
          <a:ln w="12652">
            <a:solidFill>
              <a:srgbClr val="00376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6" name="object 11">
            <a:extLst>
              <a:ext uri="{FF2B5EF4-FFF2-40B4-BE49-F238E27FC236}">
                <a16:creationId xmlns:a16="http://schemas.microsoft.com/office/drawing/2014/main" id="{B538D7D0-6BC1-CE45-A283-3738C48B1CCD}"/>
              </a:ext>
            </a:extLst>
          </p:cNvPr>
          <p:cNvPicPr/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61029" y="2776982"/>
            <a:ext cx="543274" cy="346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01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ár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23623" y="746315"/>
            <a:ext cx="4526273" cy="276999"/>
          </a:xfrm>
        </p:spPr>
        <p:txBody>
          <a:bodyPr lIns="0" tIns="0" rIns="0" bIns="0"/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97BC88CC-1336-8A4D-9BE1-B7B9DC611E8E}"/>
              </a:ext>
            </a:extLst>
          </p:cNvPr>
          <p:cNvSpPr/>
          <p:nvPr userDrawn="1"/>
        </p:nvSpPr>
        <p:spPr>
          <a:xfrm>
            <a:off x="895595" y="0"/>
            <a:ext cx="4864735" cy="486409"/>
          </a:xfrm>
          <a:custGeom>
            <a:avLst/>
            <a:gdLst/>
            <a:ahLst/>
            <a:cxnLst/>
            <a:rect l="l" t="t" r="r" b="b"/>
            <a:pathLst>
              <a:path w="4864735" h="486409">
                <a:moveTo>
                  <a:pt x="0" y="485978"/>
                </a:moveTo>
                <a:lnTo>
                  <a:pt x="4864413" y="485978"/>
                </a:lnTo>
                <a:lnTo>
                  <a:pt x="4864413" y="0"/>
                </a:lnTo>
                <a:lnTo>
                  <a:pt x="0" y="0"/>
                </a:lnTo>
                <a:lnTo>
                  <a:pt x="0" y="485978"/>
                </a:lnTo>
                <a:close/>
              </a:path>
            </a:pathLst>
          </a:custGeom>
          <a:solidFill>
            <a:srgbClr val="00376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id="{EAF391AE-BC06-024E-A1F8-94F4BD471258}"/>
              </a:ext>
            </a:extLst>
          </p:cNvPr>
          <p:cNvSpPr txBox="1"/>
          <p:nvPr userDrawn="1"/>
        </p:nvSpPr>
        <p:spPr>
          <a:xfrm>
            <a:off x="959269" y="105026"/>
            <a:ext cx="856831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en-US" sz="1400" spc="10" dirty="0" err="1">
                <a:solidFill>
                  <a:srgbClr val="FFFFFF"/>
                </a:solidFill>
                <a:latin typeface="Microsoft Sans Serif"/>
                <a:cs typeface="Microsoft Sans Serif"/>
              </a:rPr>
              <a:t>Sumário</a:t>
            </a:r>
            <a:endParaRPr sz="1400" dirty="0">
              <a:latin typeface="Microsoft Sans Serif"/>
              <a:cs typeface="Microsoft Sans Serif"/>
            </a:endParaRPr>
          </a:p>
        </p:txBody>
      </p:sp>
      <p:grpSp>
        <p:nvGrpSpPr>
          <p:cNvPr id="9" name="object 4">
            <a:extLst>
              <a:ext uri="{FF2B5EF4-FFF2-40B4-BE49-F238E27FC236}">
                <a16:creationId xmlns:a16="http://schemas.microsoft.com/office/drawing/2014/main" id="{4E622A02-5759-8F45-94E0-E751E592E009}"/>
              </a:ext>
            </a:extLst>
          </p:cNvPr>
          <p:cNvGrpSpPr/>
          <p:nvPr userDrawn="1"/>
        </p:nvGrpSpPr>
        <p:grpSpPr>
          <a:xfrm>
            <a:off x="38" y="0"/>
            <a:ext cx="5760085" cy="502284"/>
            <a:chOff x="38" y="0"/>
            <a:chExt cx="5760085" cy="502284"/>
          </a:xfrm>
        </p:grpSpPr>
        <p:pic>
          <p:nvPicPr>
            <p:cNvPr id="10" name="object 5">
              <a:extLst>
                <a:ext uri="{FF2B5EF4-FFF2-40B4-BE49-F238E27FC236}">
                  <a16:creationId xmlns:a16="http://schemas.microsoft.com/office/drawing/2014/main" id="{8DC3DE8C-BDD6-EF41-A1A5-02D3FBDF0810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74017" y="0"/>
              <a:ext cx="485984" cy="485984"/>
            </a:xfrm>
            <a:prstGeom prst="rect">
              <a:avLst/>
            </a:prstGeom>
          </p:spPr>
        </p:pic>
        <p:sp>
          <p:nvSpPr>
            <p:cNvPr id="11" name="object 6">
              <a:extLst>
                <a:ext uri="{FF2B5EF4-FFF2-40B4-BE49-F238E27FC236}">
                  <a16:creationId xmlns:a16="http://schemas.microsoft.com/office/drawing/2014/main" id="{F064F2BF-9194-6C4A-BAE8-30D02858005C}"/>
                </a:ext>
              </a:extLst>
            </p:cNvPr>
            <p:cNvSpPr/>
            <p:nvPr/>
          </p:nvSpPr>
          <p:spPr>
            <a:xfrm>
              <a:off x="5436012" y="161987"/>
              <a:ext cx="243204" cy="324485"/>
            </a:xfrm>
            <a:custGeom>
              <a:avLst/>
              <a:gdLst/>
              <a:ahLst/>
              <a:cxnLst/>
              <a:rect l="l" t="t" r="r" b="b"/>
              <a:pathLst>
                <a:path w="243204" h="324484">
                  <a:moveTo>
                    <a:pt x="0" y="161995"/>
                  </a:moveTo>
                  <a:lnTo>
                    <a:pt x="0" y="323990"/>
                  </a:lnTo>
                  <a:lnTo>
                    <a:pt x="80997" y="242992"/>
                  </a:lnTo>
                  <a:lnTo>
                    <a:pt x="0" y="161995"/>
                  </a:lnTo>
                  <a:close/>
                </a:path>
                <a:path w="243204" h="324484">
                  <a:moveTo>
                    <a:pt x="161995" y="161995"/>
                  </a:moveTo>
                  <a:lnTo>
                    <a:pt x="161995" y="323990"/>
                  </a:lnTo>
                  <a:lnTo>
                    <a:pt x="242994" y="242992"/>
                  </a:lnTo>
                  <a:lnTo>
                    <a:pt x="161995" y="161995"/>
                  </a:lnTo>
                  <a:close/>
                </a:path>
                <a:path w="243204" h="324484">
                  <a:moveTo>
                    <a:pt x="161995" y="0"/>
                  </a:moveTo>
                  <a:lnTo>
                    <a:pt x="161995" y="161995"/>
                  </a:lnTo>
                  <a:lnTo>
                    <a:pt x="242994" y="80997"/>
                  </a:lnTo>
                  <a:lnTo>
                    <a:pt x="161995" y="0"/>
                  </a:lnTo>
                  <a:close/>
                </a:path>
              </a:pathLst>
            </a:custGeom>
            <a:solidFill>
              <a:srgbClr val="FFFFFF">
                <a:alpha val="1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7">
              <a:extLst>
                <a:ext uri="{FF2B5EF4-FFF2-40B4-BE49-F238E27FC236}">
                  <a16:creationId xmlns:a16="http://schemas.microsoft.com/office/drawing/2014/main" id="{D22501BE-D4BF-CE48-924E-A9A07C00EE05}"/>
                </a:ext>
              </a:extLst>
            </p:cNvPr>
            <p:cNvSpPr/>
            <p:nvPr/>
          </p:nvSpPr>
          <p:spPr>
            <a:xfrm>
              <a:off x="832331" y="0"/>
              <a:ext cx="63500" cy="486409"/>
            </a:xfrm>
            <a:custGeom>
              <a:avLst/>
              <a:gdLst/>
              <a:ahLst/>
              <a:cxnLst/>
              <a:rect l="l" t="t" r="r" b="b"/>
              <a:pathLst>
                <a:path w="63500" h="486409">
                  <a:moveTo>
                    <a:pt x="0" y="485986"/>
                  </a:moveTo>
                  <a:lnTo>
                    <a:pt x="63263" y="485986"/>
                  </a:lnTo>
                  <a:lnTo>
                    <a:pt x="63263" y="0"/>
                  </a:lnTo>
                  <a:lnTo>
                    <a:pt x="0" y="0"/>
                  </a:lnTo>
                  <a:lnTo>
                    <a:pt x="0" y="48598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8">
              <a:extLst>
                <a:ext uri="{FF2B5EF4-FFF2-40B4-BE49-F238E27FC236}">
                  <a16:creationId xmlns:a16="http://schemas.microsoft.com/office/drawing/2014/main" id="{31ECB30E-C91F-4A42-8F5B-50F29F4F479B}"/>
                </a:ext>
              </a:extLst>
            </p:cNvPr>
            <p:cNvSpPr/>
            <p:nvPr/>
          </p:nvSpPr>
          <p:spPr>
            <a:xfrm>
              <a:off x="857637" y="0"/>
              <a:ext cx="12700" cy="486409"/>
            </a:xfrm>
            <a:custGeom>
              <a:avLst/>
              <a:gdLst/>
              <a:ahLst/>
              <a:cxnLst/>
              <a:rect l="l" t="t" r="r" b="b"/>
              <a:pathLst>
                <a:path w="12700" h="486409">
                  <a:moveTo>
                    <a:pt x="0" y="485986"/>
                  </a:moveTo>
                  <a:lnTo>
                    <a:pt x="12652" y="485986"/>
                  </a:lnTo>
                  <a:lnTo>
                    <a:pt x="12652" y="0"/>
                  </a:lnTo>
                  <a:lnTo>
                    <a:pt x="0" y="0"/>
                  </a:lnTo>
                  <a:lnTo>
                    <a:pt x="0" y="485986"/>
                  </a:lnTo>
                  <a:close/>
                </a:path>
              </a:pathLst>
            </a:custGeom>
            <a:solidFill>
              <a:srgbClr val="4C73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9">
              <a:extLst>
                <a:ext uri="{FF2B5EF4-FFF2-40B4-BE49-F238E27FC236}">
                  <a16:creationId xmlns:a16="http://schemas.microsoft.com/office/drawing/2014/main" id="{9BBCC537-0B3B-B74C-AB91-451F6B038AF9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" y="130724"/>
              <a:ext cx="806396" cy="371471"/>
            </a:xfrm>
            <a:prstGeom prst="rect">
              <a:avLst/>
            </a:prstGeom>
          </p:spPr>
        </p:pic>
      </p:grpSp>
      <p:sp>
        <p:nvSpPr>
          <p:cNvPr id="15" name="object 10">
            <a:extLst>
              <a:ext uri="{FF2B5EF4-FFF2-40B4-BE49-F238E27FC236}">
                <a16:creationId xmlns:a16="http://schemas.microsoft.com/office/drawing/2014/main" id="{321223D7-FBAB-614A-80E3-936D2D2794AB}"/>
              </a:ext>
            </a:extLst>
          </p:cNvPr>
          <p:cNvSpPr/>
          <p:nvPr userDrawn="1"/>
        </p:nvSpPr>
        <p:spPr>
          <a:xfrm>
            <a:off x="863963" y="583175"/>
            <a:ext cx="0" cy="2559685"/>
          </a:xfrm>
          <a:custGeom>
            <a:avLst/>
            <a:gdLst/>
            <a:ahLst/>
            <a:cxnLst/>
            <a:rect l="l" t="t" r="r" b="b"/>
            <a:pathLst>
              <a:path h="2559685">
                <a:moveTo>
                  <a:pt x="0" y="0"/>
                </a:moveTo>
                <a:lnTo>
                  <a:pt x="0" y="2559660"/>
                </a:lnTo>
              </a:path>
            </a:pathLst>
          </a:custGeom>
          <a:ln w="12652">
            <a:solidFill>
              <a:srgbClr val="00376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6" name="object 11">
            <a:extLst>
              <a:ext uri="{FF2B5EF4-FFF2-40B4-BE49-F238E27FC236}">
                <a16:creationId xmlns:a16="http://schemas.microsoft.com/office/drawing/2014/main" id="{B538D7D0-6BC1-CE45-A283-3738C48B1CCD}"/>
              </a:ext>
            </a:extLst>
          </p:cNvPr>
          <p:cNvPicPr/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61029" y="2776982"/>
            <a:ext cx="543274" cy="346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659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00376B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pc="-15" dirty="0"/>
              <a:t>Dr.</a:t>
            </a:r>
            <a:r>
              <a:rPr spc="35" dirty="0"/>
              <a:t> </a:t>
            </a:r>
            <a:r>
              <a:rPr spc="-5" dirty="0"/>
              <a:t>Flávio</a:t>
            </a:r>
            <a:r>
              <a:rPr dirty="0"/>
              <a:t> Vinícius </a:t>
            </a:r>
            <a:r>
              <a:rPr spc="-5" dirty="0"/>
              <a:t>Cruzeiro</a:t>
            </a:r>
            <a:r>
              <a:rPr dirty="0"/>
              <a:t> Martins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00376B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pc="-5" dirty="0"/>
              <a:t>March</a:t>
            </a:r>
            <a:r>
              <a:rPr spc="-20" dirty="0"/>
              <a:t> </a:t>
            </a:r>
            <a:r>
              <a:rPr spc="-5" dirty="0"/>
              <a:t>13,</a:t>
            </a:r>
            <a:r>
              <a:rPr spc="-15" dirty="0"/>
              <a:t> </a:t>
            </a:r>
            <a:r>
              <a:rPr spc="-5" dirty="0"/>
              <a:t>2021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00376B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spc="-5" dirty="0"/>
              <a:t>‹#›</a:t>
            </a:fld>
            <a:r>
              <a:rPr spc="-5" dirty="0"/>
              <a:t>/10</a:t>
            </a:r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97BC88CC-1336-8A4D-9BE1-B7B9DC611E8E}"/>
              </a:ext>
            </a:extLst>
          </p:cNvPr>
          <p:cNvSpPr/>
          <p:nvPr userDrawn="1"/>
        </p:nvSpPr>
        <p:spPr>
          <a:xfrm>
            <a:off x="895595" y="0"/>
            <a:ext cx="4864735" cy="486409"/>
          </a:xfrm>
          <a:custGeom>
            <a:avLst/>
            <a:gdLst/>
            <a:ahLst/>
            <a:cxnLst/>
            <a:rect l="l" t="t" r="r" b="b"/>
            <a:pathLst>
              <a:path w="4864735" h="486409">
                <a:moveTo>
                  <a:pt x="0" y="485978"/>
                </a:moveTo>
                <a:lnTo>
                  <a:pt x="4864413" y="485978"/>
                </a:lnTo>
                <a:lnTo>
                  <a:pt x="4864413" y="0"/>
                </a:lnTo>
                <a:lnTo>
                  <a:pt x="0" y="0"/>
                </a:lnTo>
                <a:lnTo>
                  <a:pt x="0" y="485978"/>
                </a:lnTo>
                <a:close/>
              </a:path>
            </a:pathLst>
          </a:custGeom>
          <a:solidFill>
            <a:srgbClr val="00376B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" name="object 4">
            <a:extLst>
              <a:ext uri="{FF2B5EF4-FFF2-40B4-BE49-F238E27FC236}">
                <a16:creationId xmlns:a16="http://schemas.microsoft.com/office/drawing/2014/main" id="{4E622A02-5759-8F45-94E0-E751E592E009}"/>
              </a:ext>
            </a:extLst>
          </p:cNvPr>
          <p:cNvGrpSpPr/>
          <p:nvPr userDrawn="1"/>
        </p:nvGrpSpPr>
        <p:grpSpPr>
          <a:xfrm>
            <a:off x="38" y="0"/>
            <a:ext cx="5760085" cy="502284"/>
            <a:chOff x="38" y="0"/>
            <a:chExt cx="5760085" cy="502284"/>
          </a:xfrm>
        </p:grpSpPr>
        <p:pic>
          <p:nvPicPr>
            <p:cNvPr id="10" name="object 5">
              <a:extLst>
                <a:ext uri="{FF2B5EF4-FFF2-40B4-BE49-F238E27FC236}">
                  <a16:creationId xmlns:a16="http://schemas.microsoft.com/office/drawing/2014/main" id="{8DC3DE8C-BDD6-EF41-A1A5-02D3FBDF0810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74017" y="0"/>
              <a:ext cx="485984" cy="485984"/>
            </a:xfrm>
            <a:prstGeom prst="rect">
              <a:avLst/>
            </a:prstGeom>
          </p:spPr>
        </p:pic>
        <p:sp>
          <p:nvSpPr>
            <p:cNvPr id="11" name="object 6">
              <a:extLst>
                <a:ext uri="{FF2B5EF4-FFF2-40B4-BE49-F238E27FC236}">
                  <a16:creationId xmlns:a16="http://schemas.microsoft.com/office/drawing/2014/main" id="{F064F2BF-9194-6C4A-BAE8-30D02858005C}"/>
                </a:ext>
              </a:extLst>
            </p:cNvPr>
            <p:cNvSpPr/>
            <p:nvPr/>
          </p:nvSpPr>
          <p:spPr>
            <a:xfrm>
              <a:off x="5436012" y="161987"/>
              <a:ext cx="243204" cy="324485"/>
            </a:xfrm>
            <a:custGeom>
              <a:avLst/>
              <a:gdLst/>
              <a:ahLst/>
              <a:cxnLst/>
              <a:rect l="l" t="t" r="r" b="b"/>
              <a:pathLst>
                <a:path w="243204" h="324484">
                  <a:moveTo>
                    <a:pt x="0" y="161995"/>
                  </a:moveTo>
                  <a:lnTo>
                    <a:pt x="0" y="323990"/>
                  </a:lnTo>
                  <a:lnTo>
                    <a:pt x="80997" y="242992"/>
                  </a:lnTo>
                  <a:lnTo>
                    <a:pt x="0" y="161995"/>
                  </a:lnTo>
                  <a:close/>
                </a:path>
                <a:path w="243204" h="324484">
                  <a:moveTo>
                    <a:pt x="161995" y="161995"/>
                  </a:moveTo>
                  <a:lnTo>
                    <a:pt x="161995" y="323990"/>
                  </a:lnTo>
                  <a:lnTo>
                    <a:pt x="242994" y="242992"/>
                  </a:lnTo>
                  <a:lnTo>
                    <a:pt x="161995" y="161995"/>
                  </a:lnTo>
                  <a:close/>
                </a:path>
                <a:path w="243204" h="324484">
                  <a:moveTo>
                    <a:pt x="161995" y="0"/>
                  </a:moveTo>
                  <a:lnTo>
                    <a:pt x="161995" y="161995"/>
                  </a:lnTo>
                  <a:lnTo>
                    <a:pt x="242994" y="80997"/>
                  </a:lnTo>
                  <a:lnTo>
                    <a:pt x="161995" y="0"/>
                  </a:lnTo>
                  <a:close/>
                </a:path>
              </a:pathLst>
            </a:custGeom>
            <a:solidFill>
              <a:srgbClr val="FFFFFF">
                <a:alpha val="1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7">
              <a:extLst>
                <a:ext uri="{FF2B5EF4-FFF2-40B4-BE49-F238E27FC236}">
                  <a16:creationId xmlns:a16="http://schemas.microsoft.com/office/drawing/2014/main" id="{D22501BE-D4BF-CE48-924E-A9A07C00EE05}"/>
                </a:ext>
              </a:extLst>
            </p:cNvPr>
            <p:cNvSpPr/>
            <p:nvPr/>
          </p:nvSpPr>
          <p:spPr>
            <a:xfrm>
              <a:off x="832331" y="0"/>
              <a:ext cx="63500" cy="486409"/>
            </a:xfrm>
            <a:custGeom>
              <a:avLst/>
              <a:gdLst/>
              <a:ahLst/>
              <a:cxnLst/>
              <a:rect l="l" t="t" r="r" b="b"/>
              <a:pathLst>
                <a:path w="63500" h="486409">
                  <a:moveTo>
                    <a:pt x="0" y="485986"/>
                  </a:moveTo>
                  <a:lnTo>
                    <a:pt x="63263" y="485986"/>
                  </a:lnTo>
                  <a:lnTo>
                    <a:pt x="63263" y="0"/>
                  </a:lnTo>
                  <a:lnTo>
                    <a:pt x="0" y="0"/>
                  </a:lnTo>
                  <a:lnTo>
                    <a:pt x="0" y="48598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8">
              <a:extLst>
                <a:ext uri="{FF2B5EF4-FFF2-40B4-BE49-F238E27FC236}">
                  <a16:creationId xmlns:a16="http://schemas.microsoft.com/office/drawing/2014/main" id="{31ECB30E-C91F-4A42-8F5B-50F29F4F479B}"/>
                </a:ext>
              </a:extLst>
            </p:cNvPr>
            <p:cNvSpPr/>
            <p:nvPr/>
          </p:nvSpPr>
          <p:spPr>
            <a:xfrm>
              <a:off x="857637" y="0"/>
              <a:ext cx="12700" cy="486409"/>
            </a:xfrm>
            <a:custGeom>
              <a:avLst/>
              <a:gdLst/>
              <a:ahLst/>
              <a:cxnLst/>
              <a:rect l="l" t="t" r="r" b="b"/>
              <a:pathLst>
                <a:path w="12700" h="486409">
                  <a:moveTo>
                    <a:pt x="0" y="485986"/>
                  </a:moveTo>
                  <a:lnTo>
                    <a:pt x="12652" y="485986"/>
                  </a:lnTo>
                  <a:lnTo>
                    <a:pt x="12652" y="0"/>
                  </a:lnTo>
                  <a:lnTo>
                    <a:pt x="0" y="0"/>
                  </a:lnTo>
                  <a:lnTo>
                    <a:pt x="0" y="485986"/>
                  </a:lnTo>
                  <a:close/>
                </a:path>
              </a:pathLst>
            </a:custGeom>
            <a:solidFill>
              <a:srgbClr val="4C73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9">
              <a:extLst>
                <a:ext uri="{FF2B5EF4-FFF2-40B4-BE49-F238E27FC236}">
                  <a16:creationId xmlns:a16="http://schemas.microsoft.com/office/drawing/2014/main" id="{9BBCC537-0B3B-B74C-AB91-451F6B038AF9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" y="130724"/>
              <a:ext cx="806396" cy="371471"/>
            </a:xfrm>
            <a:prstGeom prst="rect">
              <a:avLst/>
            </a:prstGeom>
          </p:spPr>
        </p:pic>
      </p:grpSp>
      <p:sp>
        <p:nvSpPr>
          <p:cNvPr id="15" name="object 10">
            <a:extLst>
              <a:ext uri="{FF2B5EF4-FFF2-40B4-BE49-F238E27FC236}">
                <a16:creationId xmlns:a16="http://schemas.microsoft.com/office/drawing/2014/main" id="{321223D7-FBAB-614A-80E3-936D2D2794AB}"/>
              </a:ext>
            </a:extLst>
          </p:cNvPr>
          <p:cNvSpPr/>
          <p:nvPr userDrawn="1"/>
        </p:nvSpPr>
        <p:spPr>
          <a:xfrm>
            <a:off x="863963" y="583175"/>
            <a:ext cx="0" cy="2559685"/>
          </a:xfrm>
          <a:custGeom>
            <a:avLst/>
            <a:gdLst/>
            <a:ahLst/>
            <a:cxnLst/>
            <a:rect l="l" t="t" r="r" b="b"/>
            <a:pathLst>
              <a:path h="2559685">
                <a:moveTo>
                  <a:pt x="0" y="0"/>
                </a:moveTo>
                <a:lnTo>
                  <a:pt x="0" y="2559660"/>
                </a:lnTo>
              </a:path>
            </a:pathLst>
          </a:custGeom>
          <a:ln w="12652">
            <a:solidFill>
              <a:srgbClr val="00376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6" name="object 11">
            <a:extLst>
              <a:ext uri="{FF2B5EF4-FFF2-40B4-BE49-F238E27FC236}">
                <a16:creationId xmlns:a16="http://schemas.microsoft.com/office/drawing/2014/main" id="{B538D7D0-6BC1-CE45-A283-3738C48B1CCD}"/>
              </a:ext>
            </a:extLst>
          </p:cNvPr>
          <p:cNvPicPr/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61029" y="2776982"/>
            <a:ext cx="543274" cy="346713"/>
          </a:xfrm>
          <a:prstGeom prst="rect">
            <a:avLst/>
          </a:prstGeom>
        </p:spPr>
      </p:pic>
      <p:sp>
        <p:nvSpPr>
          <p:cNvPr id="17" name="Holder 3">
            <a:extLst>
              <a:ext uri="{FF2B5EF4-FFF2-40B4-BE49-F238E27FC236}">
                <a16:creationId xmlns:a16="http://schemas.microsoft.com/office/drawing/2014/main" id="{40FCE677-0FB6-5F40-A547-FD05D517E7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3623" y="746315"/>
            <a:ext cx="4526273" cy="246221"/>
          </a:xfrm>
        </p:spPr>
        <p:txBody>
          <a:bodyPr lIns="0" tIns="0" rIns="0" bIns="0"/>
          <a:lstStyle>
            <a:lvl1pPr>
              <a:defRPr sz="1600"/>
            </a:lvl1pPr>
          </a:lstStyle>
          <a:p>
            <a:endParaRPr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080A4A69-A355-A64A-997E-919AD5C1909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23623" y="105026"/>
            <a:ext cx="4526273" cy="246221"/>
          </a:xfrm>
        </p:spPr>
        <p:txBody>
          <a:bodyPr/>
          <a:lstStyle>
            <a:lvl1pPr>
              <a:defRPr sz="16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</a:t>
            </a:r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radecimen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66C81762-70CF-2E42-98F3-06FA30FE05B3}"/>
              </a:ext>
            </a:extLst>
          </p:cNvPr>
          <p:cNvSpPr/>
          <p:nvPr userDrawn="1"/>
        </p:nvSpPr>
        <p:spPr>
          <a:xfrm>
            <a:off x="-12" y="2406"/>
            <a:ext cx="5760085" cy="3240405"/>
          </a:xfrm>
          <a:custGeom>
            <a:avLst/>
            <a:gdLst/>
            <a:ahLst/>
            <a:cxnLst/>
            <a:rect l="l" t="t" r="r" b="b"/>
            <a:pathLst>
              <a:path w="5760085" h="3240405">
                <a:moveTo>
                  <a:pt x="5760073" y="0"/>
                </a:moveTo>
                <a:lnTo>
                  <a:pt x="0" y="0"/>
                </a:lnTo>
                <a:lnTo>
                  <a:pt x="0" y="3240041"/>
                </a:lnTo>
                <a:lnTo>
                  <a:pt x="5760073" y="3240041"/>
                </a:lnTo>
                <a:lnTo>
                  <a:pt x="5760073" y="0"/>
                </a:lnTo>
                <a:close/>
              </a:path>
            </a:pathLst>
          </a:custGeom>
          <a:solidFill>
            <a:srgbClr val="00376B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3">
            <a:extLst>
              <a:ext uri="{FF2B5EF4-FFF2-40B4-BE49-F238E27FC236}">
                <a16:creationId xmlns:a16="http://schemas.microsoft.com/office/drawing/2014/main" id="{D377CEAF-3B0D-B44C-8D30-877702A1D796}"/>
              </a:ext>
            </a:extLst>
          </p:cNvPr>
          <p:cNvGrpSpPr/>
          <p:nvPr userDrawn="1"/>
        </p:nvGrpSpPr>
        <p:grpSpPr>
          <a:xfrm>
            <a:off x="4319994" y="2162386"/>
            <a:ext cx="1440180" cy="1080135"/>
            <a:chOff x="4319994" y="2162386"/>
            <a:chExt cx="1440180" cy="1080135"/>
          </a:xfrm>
        </p:grpSpPr>
        <p:sp>
          <p:nvSpPr>
            <p:cNvPr id="7" name="object 4">
              <a:extLst>
                <a:ext uri="{FF2B5EF4-FFF2-40B4-BE49-F238E27FC236}">
                  <a16:creationId xmlns:a16="http://schemas.microsoft.com/office/drawing/2014/main" id="{4A7C5A09-DBE3-1840-84C1-2CAF2BAA86A6}"/>
                </a:ext>
              </a:extLst>
            </p:cNvPr>
            <p:cNvSpPr/>
            <p:nvPr/>
          </p:nvSpPr>
          <p:spPr>
            <a:xfrm>
              <a:off x="4319994" y="3062406"/>
              <a:ext cx="360045" cy="180340"/>
            </a:xfrm>
            <a:custGeom>
              <a:avLst/>
              <a:gdLst/>
              <a:ahLst/>
              <a:cxnLst/>
              <a:rect l="l" t="t" r="r" b="b"/>
              <a:pathLst>
                <a:path w="360045" h="180339">
                  <a:moveTo>
                    <a:pt x="180005" y="0"/>
                  </a:moveTo>
                  <a:lnTo>
                    <a:pt x="0" y="180005"/>
                  </a:lnTo>
                  <a:lnTo>
                    <a:pt x="360008" y="180005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3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5">
              <a:extLst>
                <a:ext uri="{FF2B5EF4-FFF2-40B4-BE49-F238E27FC236}">
                  <a16:creationId xmlns:a16="http://schemas.microsoft.com/office/drawing/2014/main" id="{F4C2F429-A014-0B4D-A4F0-A1D1D549D4A9}"/>
                </a:ext>
              </a:extLst>
            </p:cNvPr>
            <p:cNvSpPr/>
            <p:nvPr/>
          </p:nvSpPr>
          <p:spPr>
            <a:xfrm>
              <a:off x="4499999" y="2882402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4">
                  <a:moveTo>
                    <a:pt x="180003" y="0"/>
                  </a:moveTo>
                  <a:lnTo>
                    <a:pt x="0" y="180003"/>
                  </a:lnTo>
                  <a:lnTo>
                    <a:pt x="180003" y="360008"/>
                  </a:lnTo>
                  <a:lnTo>
                    <a:pt x="180003" y="0"/>
                  </a:lnTo>
                  <a:close/>
                </a:path>
              </a:pathLst>
            </a:custGeom>
            <a:solidFill>
              <a:srgbClr val="FFFFFF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6">
              <a:extLst>
                <a:ext uri="{FF2B5EF4-FFF2-40B4-BE49-F238E27FC236}">
                  <a16:creationId xmlns:a16="http://schemas.microsoft.com/office/drawing/2014/main" id="{C3633D1E-89E2-854A-85B0-6C4E6774B3D9}"/>
                </a:ext>
              </a:extLst>
            </p:cNvPr>
            <p:cNvSpPr/>
            <p:nvPr/>
          </p:nvSpPr>
          <p:spPr>
            <a:xfrm>
              <a:off x="4680002" y="3062406"/>
              <a:ext cx="360045" cy="180340"/>
            </a:xfrm>
            <a:custGeom>
              <a:avLst/>
              <a:gdLst/>
              <a:ahLst/>
              <a:cxnLst/>
              <a:rect l="l" t="t" r="r" b="b"/>
              <a:pathLst>
                <a:path w="360045" h="180339">
                  <a:moveTo>
                    <a:pt x="180005" y="0"/>
                  </a:moveTo>
                  <a:lnTo>
                    <a:pt x="0" y="180005"/>
                  </a:lnTo>
                  <a:lnTo>
                    <a:pt x="360010" y="180005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3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7">
              <a:extLst>
                <a:ext uri="{FF2B5EF4-FFF2-40B4-BE49-F238E27FC236}">
                  <a16:creationId xmlns:a16="http://schemas.microsoft.com/office/drawing/2014/main" id="{5A4FECB2-73BE-4248-BC62-91E28EF60D15}"/>
                </a:ext>
              </a:extLst>
            </p:cNvPr>
            <p:cNvSpPr/>
            <p:nvPr/>
          </p:nvSpPr>
          <p:spPr>
            <a:xfrm>
              <a:off x="4860008" y="2882402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4">
                  <a:moveTo>
                    <a:pt x="180005" y="0"/>
                  </a:moveTo>
                  <a:lnTo>
                    <a:pt x="0" y="180003"/>
                  </a:lnTo>
                  <a:lnTo>
                    <a:pt x="180005" y="360008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8">
              <a:extLst>
                <a:ext uri="{FF2B5EF4-FFF2-40B4-BE49-F238E27FC236}">
                  <a16:creationId xmlns:a16="http://schemas.microsoft.com/office/drawing/2014/main" id="{9FF0A1EB-D75E-3D46-8A26-7E4ADE97CC97}"/>
                </a:ext>
              </a:extLst>
            </p:cNvPr>
            <p:cNvSpPr/>
            <p:nvPr/>
          </p:nvSpPr>
          <p:spPr>
            <a:xfrm>
              <a:off x="5040013" y="3062406"/>
              <a:ext cx="360045" cy="180340"/>
            </a:xfrm>
            <a:custGeom>
              <a:avLst/>
              <a:gdLst/>
              <a:ahLst/>
              <a:cxnLst/>
              <a:rect l="l" t="t" r="r" b="b"/>
              <a:pathLst>
                <a:path w="360045" h="180339">
                  <a:moveTo>
                    <a:pt x="180007" y="0"/>
                  </a:moveTo>
                  <a:lnTo>
                    <a:pt x="0" y="180005"/>
                  </a:lnTo>
                  <a:lnTo>
                    <a:pt x="360005" y="180005"/>
                  </a:lnTo>
                  <a:lnTo>
                    <a:pt x="180007" y="0"/>
                  </a:lnTo>
                  <a:close/>
                </a:path>
              </a:pathLst>
            </a:custGeom>
            <a:solidFill>
              <a:srgbClr val="FFFFFF">
                <a:alpha val="3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9">
              <a:extLst>
                <a:ext uri="{FF2B5EF4-FFF2-40B4-BE49-F238E27FC236}">
                  <a16:creationId xmlns:a16="http://schemas.microsoft.com/office/drawing/2014/main" id="{AD161129-D8E1-D14C-838E-AF7ADC2A3FDD}"/>
                </a:ext>
              </a:extLst>
            </p:cNvPr>
            <p:cNvSpPr/>
            <p:nvPr/>
          </p:nvSpPr>
          <p:spPr>
            <a:xfrm>
              <a:off x="5220021" y="2882402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4">
                  <a:moveTo>
                    <a:pt x="179998" y="0"/>
                  </a:moveTo>
                  <a:lnTo>
                    <a:pt x="0" y="180003"/>
                  </a:lnTo>
                  <a:lnTo>
                    <a:pt x="179998" y="360008"/>
                  </a:lnTo>
                  <a:lnTo>
                    <a:pt x="179998" y="0"/>
                  </a:lnTo>
                  <a:close/>
                </a:path>
              </a:pathLst>
            </a:custGeom>
            <a:solidFill>
              <a:srgbClr val="FFFFFF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0">
              <a:extLst>
                <a:ext uri="{FF2B5EF4-FFF2-40B4-BE49-F238E27FC236}">
                  <a16:creationId xmlns:a16="http://schemas.microsoft.com/office/drawing/2014/main" id="{9E566AFF-9EBD-FE45-B918-1AAEB001FABA}"/>
                </a:ext>
              </a:extLst>
            </p:cNvPr>
            <p:cNvSpPr/>
            <p:nvPr/>
          </p:nvSpPr>
          <p:spPr>
            <a:xfrm>
              <a:off x="5400019" y="3062406"/>
              <a:ext cx="360045" cy="180340"/>
            </a:xfrm>
            <a:custGeom>
              <a:avLst/>
              <a:gdLst/>
              <a:ahLst/>
              <a:cxnLst/>
              <a:rect l="l" t="t" r="r" b="b"/>
              <a:pathLst>
                <a:path w="360045" h="180339">
                  <a:moveTo>
                    <a:pt x="180005" y="0"/>
                  </a:moveTo>
                  <a:lnTo>
                    <a:pt x="0" y="180005"/>
                  </a:lnTo>
                  <a:lnTo>
                    <a:pt x="360010" y="180005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3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1">
              <a:extLst>
                <a:ext uri="{FF2B5EF4-FFF2-40B4-BE49-F238E27FC236}">
                  <a16:creationId xmlns:a16="http://schemas.microsoft.com/office/drawing/2014/main" id="{FCEFAFC9-5DE6-F340-B667-E378CD7A3CFD}"/>
                </a:ext>
              </a:extLst>
            </p:cNvPr>
            <p:cNvSpPr/>
            <p:nvPr/>
          </p:nvSpPr>
          <p:spPr>
            <a:xfrm>
              <a:off x="5580024" y="2882402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4">
                  <a:moveTo>
                    <a:pt x="180005" y="0"/>
                  </a:moveTo>
                  <a:lnTo>
                    <a:pt x="0" y="180003"/>
                  </a:lnTo>
                  <a:lnTo>
                    <a:pt x="180005" y="360008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2">
              <a:extLst>
                <a:ext uri="{FF2B5EF4-FFF2-40B4-BE49-F238E27FC236}">
                  <a16:creationId xmlns:a16="http://schemas.microsoft.com/office/drawing/2014/main" id="{86F302D3-750A-A543-897A-419675BA3662}"/>
                </a:ext>
              </a:extLst>
            </p:cNvPr>
            <p:cNvSpPr/>
            <p:nvPr/>
          </p:nvSpPr>
          <p:spPr>
            <a:xfrm>
              <a:off x="4680002" y="2702397"/>
              <a:ext cx="360045" cy="180340"/>
            </a:xfrm>
            <a:custGeom>
              <a:avLst/>
              <a:gdLst/>
              <a:ahLst/>
              <a:cxnLst/>
              <a:rect l="l" t="t" r="r" b="b"/>
              <a:pathLst>
                <a:path w="360045" h="180339">
                  <a:moveTo>
                    <a:pt x="180005" y="0"/>
                  </a:moveTo>
                  <a:lnTo>
                    <a:pt x="0" y="180005"/>
                  </a:lnTo>
                  <a:lnTo>
                    <a:pt x="360010" y="180005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3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3">
              <a:extLst>
                <a:ext uri="{FF2B5EF4-FFF2-40B4-BE49-F238E27FC236}">
                  <a16:creationId xmlns:a16="http://schemas.microsoft.com/office/drawing/2014/main" id="{C6A12DE9-E816-F34A-A9E7-61AD3BEE790F}"/>
                </a:ext>
              </a:extLst>
            </p:cNvPr>
            <p:cNvSpPr/>
            <p:nvPr/>
          </p:nvSpPr>
          <p:spPr>
            <a:xfrm>
              <a:off x="4860008" y="2522392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4">
                  <a:moveTo>
                    <a:pt x="180005" y="0"/>
                  </a:moveTo>
                  <a:lnTo>
                    <a:pt x="0" y="180005"/>
                  </a:lnTo>
                  <a:lnTo>
                    <a:pt x="180005" y="360010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4">
              <a:extLst>
                <a:ext uri="{FF2B5EF4-FFF2-40B4-BE49-F238E27FC236}">
                  <a16:creationId xmlns:a16="http://schemas.microsoft.com/office/drawing/2014/main" id="{0A3536A9-FC78-C347-901E-1486570F1FB1}"/>
                </a:ext>
              </a:extLst>
            </p:cNvPr>
            <p:cNvSpPr/>
            <p:nvPr/>
          </p:nvSpPr>
          <p:spPr>
            <a:xfrm>
              <a:off x="5040013" y="2702397"/>
              <a:ext cx="360045" cy="180340"/>
            </a:xfrm>
            <a:custGeom>
              <a:avLst/>
              <a:gdLst/>
              <a:ahLst/>
              <a:cxnLst/>
              <a:rect l="l" t="t" r="r" b="b"/>
              <a:pathLst>
                <a:path w="360045" h="180339">
                  <a:moveTo>
                    <a:pt x="180007" y="0"/>
                  </a:moveTo>
                  <a:lnTo>
                    <a:pt x="0" y="180005"/>
                  </a:lnTo>
                  <a:lnTo>
                    <a:pt x="360005" y="180005"/>
                  </a:lnTo>
                  <a:lnTo>
                    <a:pt x="180007" y="0"/>
                  </a:lnTo>
                  <a:close/>
                </a:path>
              </a:pathLst>
            </a:custGeom>
            <a:solidFill>
              <a:srgbClr val="FFFFFF">
                <a:alpha val="3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5">
              <a:extLst>
                <a:ext uri="{FF2B5EF4-FFF2-40B4-BE49-F238E27FC236}">
                  <a16:creationId xmlns:a16="http://schemas.microsoft.com/office/drawing/2014/main" id="{D255EC58-4E47-054B-B21C-616BC5060FBD}"/>
                </a:ext>
              </a:extLst>
            </p:cNvPr>
            <p:cNvSpPr/>
            <p:nvPr/>
          </p:nvSpPr>
          <p:spPr>
            <a:xfrm>
              <a:off x="5220021" y="2522392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4">
                  <a:moveTo>
                    <a:pt x="179998" y="0"/>
                  </a:moveTo>
                  <a:lnTo>
                    <a:pt x="0" y="180005"/>
                  </a:lnTo>
                  <a:lnTo>
                    <a:pt x="179998" y="360010"/>
                  </a:lnTo>
                  <a:lnTo>
                    <a:pt x="179998" y="0"/>
                  </a:lnTo>
                  <a:close/>
                </a:path>
              </a:pathLst>
            </a:custGeom>
            <a:solidFill>
              <a:srgbClr val="FFFFFF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6">
              <a:extLst>
                <a:ext uri="{FF2B5EF4-FFF2-40B4-BE49-F238E27FC236}">
                  <a16:creationId xmlns:a16="http://schemas.microsoft.com/office/drawing/2014/main" id="{A9141683-F12C-1242-9E50-B2885F51E2A5}"/>
                </a:ext>
              </a:extLst>
            </p:cNvPr>
            <p:cNvSpPr/>
            <p:nvPr/>
          </p:nvSpPr>
          <p:spPr>
            <a:xfrm>
              <a:off x="5400019" y="2702397"/>
              <a:ext cx="360045" cy="180340"/>
            </a:xfrm>
            <a:custGeom>
              <a:avLst/>
              <a:gdLst/>
              <a:ahLst/>
              <a:cxnLst/>
              <a:rect l="l" t="t" r="r" b="b"/>
              <a:pathLst>
                <a:path w="360045" h="180339">
                  <a:moveTo>
                    <a:pt x="180005" y="0"/>
                  </a:moveTo>
                  <a:lnTo>
                    <a:pt x="0" y="180005"/>
                  </a:lnTo>
                  <a:lnTo>
                    <a:pt x="360010" y="180005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3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17">
              <a:extLst>
                <a:ext uri="{FF2B5EF4-FFF2-40B4-BE49-F238E27FC236}">
                  <a16:creationId xmlns:a16="http://schemas.microsoft.com/office/drawing/2014/main" id="{E2A37EA7-C614-324D-963E-BBC411288B33}"/>
                </a:ext>
              </a:extLst>
            </p:cNvPr>
            <p:cNvSpPr/>
            <p:nvPr/>
          </p:nvSpPr>
          <p:spPr>
            <a:xfrm>
              <a:off x="5580024" y="2522392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4">
                  <a:moveTo>
                    <a:pt x="180005" y="0"/>
                  </a:moveTo>
                  <a:lnTo>
                    <a:pt x="0" y="180005"/>
                  </a:lnTo>
                  <a:lnTo>
                    <a:pt x="180005" y="360010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18">
              <a:extLst>
                <a:ext uri="{FF2B5EF4-FFF2-40B4-BE49-F238E27FC236}">
                  <a16:creationId xmlns:a16="http://schemas.microsoft.com/office/drawing/2014/main" id="{AA1DD33F-D244-A145-AAAB-B9CABF9D8B8A}"/>
                </a:ext>
              </a:extLst>
            </p:cNvPr>
            <p:cNvSpPr/>
            <p:nvPr/>
          </p:nvSpPr>
          <p:spPr>
            <a:xfrm>
              <a:off x="5040013" y="2342384"/>
              <a:ext cx="360045" cy="180340"/>
            </a:xfrm>
            <a:custGeom>
              <a:avLst/>
              <a:gdLst/>
              <a:ahLst/>
              <a:cxnLst/>
              <a:rect l="l" t="t" r="r" b="b"/>
              <a:pathLst>
                <a:path w="360045" h="180339">
                  <a:moveTo>
                    <a:pt x="180007" y="0"/>
                  </a:moveTo>
                  <a:lnTo>
                    <a:pt x="0" y="180007"/>
                  </a:lnTo>
                  <a:lnTo>
                    <a:pt x="360005" y="180007"/>
                  </a:lnTo>
                  <a:lnTo>
                    <a:pt x="180007" y="0"/>
                  </a:lnTo>
                  <a:close/>
                </a:path>
              </a:pathLst>
            </a:custGeom>
            <a:solidFill>
              <a:srgbClr val="FFFFFF">
                <a:alpha val="3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19">
              <a:extLst>
                <a:ext uri="{FF2B5EF4-FFF2-40B4-BE49-F238E27FC236}">
                  <a16:creationId xmlns:a16="http://schemas.microsoft.com/office/drawing/2014/main" id="{D7999509-B744-E140-A72E-24BBA11580FF}"/>
                </a:ext>
              </a:extLst>
            </p:cNvPr>
            <p:cNvSpPr/>
            <p:nvPr/>
          </p:nvSpPr>
          <p:spPr>
            <a:xfrm>
              <a:off x="5220021" y="2162386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4">
                  <a:moveTo>
                    <a:pt x="179998" y="0"/>
                  </a:moveTo>
                  <a:lnTo>
                    <a:pt x="0" y="179998"/>
                  </a:lnTo>
                  <a:lnTo>
                    <a:pt x="179998" y="360005"/>
                  </a:lnTo>
                  <a:lnTo>
                    <a:pt x="179998" y="0"/>
                  </a:lnTo>
                  <a:close/>
                </a:path>
              </a:pathLst>
            </a:custGeom>
            <a:solidFill>
              <a:srgbClr val="FFFFFF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0">
              <a:extLst>
                <a:ext uri="{FF2B5EF4-FFF2-40B4-BE49-F238E27FC236}">
                  <a16:creationId xmlns:a16="http://schemas.microsoft.com/office/drawing/2014/main" id="{377C2473-E4AD-E648-ADAB-A7DC3A9F26B7}"/>
                </a:ext>
              </a:extLst>
            </p:cNvPr>
            <p:cNvSpPr/>
            <p:nvPr/>
          </p:nvSpPr>
          <p:spPr>
            <a:xfrm>
              <a:off x="5400019" y="2342384"/>
              <a:ext cx="360045" cy="180340"/>
            </a:xfrm>
            <a:custGeom>
              <a:avLst/>
              <a:gdLst/>
              <a:ahLst/>
              <a:cxnLst/>
              <a:rect l="l" t="t" r="r" b="b"/>
              <a:pathLst>
                <a:path w="360045" h="180339">
                  <a:moveTo>
                    <a:pt x="180005" y="0"/>
                  </a:moveTo>
                  <a:lnTo>
                    <a:pt x="0" y="180007"/>
                  </a:lnTo>
                  <a:lnTo>
                    <a:pt x="360010" y="180007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3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1">
              <a:extLst>
                <a:ext uri="{FF2B5EF4-FFF2-40B4-BE49-F238E27FC236}">
                  <a16:creationId xmlns:a16="http://schemas.microsoft.com/office/drawing/2014/main" id="{372C74F1-BA5B-DB49-9EC4-C49030D5AD0E}"/>
                </a:ext>
              </a:extLst>
            </p:cNvPr>
            <p:cNvSpPr/>
            <p:nvPr/>
          </p:nvSpPr>
          <p:spPr>
            <a:xfrm>
              <a:off x="5580024" y="2162386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4">
                  <a:moveTo>
                    <a:pt x="180005" y="0"/>
                  </a:moveTo>
                  <a:lnTo>
                    <a:pt x="0" y="179998"/>
                  </a:lnTo>
                  <a:lnTo>
                    <a:pt x="180005" y="360005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2">
              <a:extLst>
                <a:ext uri="{FF2B5EF4-FFF2-40B4-BE49-F238E27FC236}">
                  <a16:creationId xmlns:a16="http://schemas.microsoft.com/office/drawing/2014/main" id="{13EB59F5-0723-F145-AF85-AD527CB57CAA}"/>
                </a:ext>
              </a:extLst>
            </p:cNvPr>
            <p:cNvSpPr/>
            <p:nvPr/>
          </p:nvSpPr>
          <p:spPr>
            <a:xfrm>
              <a:off x="4680002" y="2522392"/>
              <a:ext cx="900430" cy="720090"/>
            </a:xfrm>
            <a:custGeom>
              <a:avLst/>
              <a:gdLst/>
              <a:ahLst/>
              <a:cxnLst/>
              <a:rect l="l" t="t" r="r" b="b"/>
              <a:pathLst>
                <a:path w="900429" h="720089">
                  <a:moveTo>
                    <a:pt x="0" y="360010"/>
                  </a:moveTo>
                  <a:lnTo>
                    <a:pt x="0" y="720019"/>
                  </a:lnTo>
                  <a:lnTo>
                    <a:pt x="180005" y="540013"/>
                  </a:lnTo>
                  <a:lnTo>
                    <a:pt x="0" y="360010"/>
                  </a:lnTo>
                  <a:close/>
                </a:path>
                <a:path w="900429" h="720089">
                  <a:moveTo>
                    <a:pt x="360010" y="360010"/>
                  </a:moveTo>
                  <a:lnTo>
                    <a:pt x="360010" y="720019"/>
                  </a:lnTo>
                  <a:lnTo>
                    <a:pt x="540018" y="540013"/>
                  </a:lnTo>
                  <a:lnTo>
                    <a:pt x="360010" y="360010"/>
                  </a:lnTo>
                  <a:close/>
                </a:path>
                <a:path w="900429" h="720089">
                  <a:moveTo>
                    <a:pt x="360010" y="0"/>
                  </a:moveTo>
                  <a:lnTo>
                    <a:pt x="360010" y="360010"/>
                  </a:lnTo>
                  <a:lnTo>
                    <a:pt x="540018" y="180005"/>
                  </a:lnTo>
                  <a:lnTo>
                    <a:pt x="360010" y="0"/>
                  </a:lnTo>
                  <a:close/>
                </a:path>
                <a:path w="900429" h="720089">
                  <a:moveTo>
                    <a:pt x="720016" y="360010"/>
                  </a:moveTo>
                  <a:lnTo>
                    <a:pt x="720016" y="720019"/>
                  </a:lnTo>
                  <a:lnTo>
                    <a:pt x="900021" y="540013"/>
                  </a:lnTo>
                  <a:lnTo>
                    <a:pt x="720016" y="360010"/>
                  </a:lnTo>
                  <a:close/>
                </a:path>
                <a:path w="900429" h="720089">
                  <a:moveTo>
                    <a:pt x="720016" y="0"/>
                  </a:moveTo>
                  <a:lnTo>
                    <a:pt x="720016" y="360010"/>
                  </a:lnTo>
                  <a:lnTo>
                    <a:pt x="900021" y="180005"/>
                  </a:lnTo>
                  <a:lnTo>
                    <a:pt x="720016" y="0"/>
                  </a:lnTo>
                  <a:close/>
                </a:path>
              </a:pathLst>
            </a:custGeom>
            <a:solidFill>
              <a:srgbClr val="FFFFFF">
                <a:alpha val="1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3">
            <a:extLst>
              <a:ext uri="{FF2B5EF4-FFF2-40B4-BE49-F238E27FC236}">
                <a16:creationId xmlns:a16="http://schemas.microsoft.com/office/drawing/2014/main" id="{6FDB576B-E766-9749-B097-8E153D3C3F62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-303" y="240480"/>
            <a:ext cx="5766103" cy="3403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>
            <a:lvl1pPr algn="ctr">
              <a:defRPr/>
            </a:lvl1pPr>
          </a:lstStyle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en-US" spc="5" dirty="0" err="1"/>
              <a:t>Agradecimentos</a:t>
            </a:r>
            <a:endParaRPr spc="-65" dirty="0"/>
          </a:p>
        </p:txBody>
      </p:sp>
      <p:pic>
        <p:nvPicPr>
          <p:cNvPr id="27" name="Picture 26" descr="Logo&#10;&#10;Description automatically generated">
            <a:extLst>
              <a:ext uri="{FF2B5EF4-FFF2-40B4-BE49-F238E27FC236}">
                <a16:creationId xmlns:a16="http://schemas.microsoft.com/office/drawing/2014/main" id="{03FEFDEB-D8FC-7B45-85D3-922EA8832A6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67" b="19866"/>
          <a:stretch/>
        </p:blipFill>
        <p:spPr>
          <a:xfrm>
            <a:off x="348571" y="1325217"/>
            <a:ext cx="1073863" cy="697657"/>
          </a:xfrm>
          <a:prstGeom prst="rect">
            <a:avLst/>
          </a:prstGeom>
        </p:spPr>
      </p:pic>
      <p:pic>
        <p:nvPicPr>
          <p:cNvPr id="29" name="Picture 28" descr="Logo, company name&#10;&#10;Description automatically generated">
            <a:extLst>
              <a:ext uri="{FF2B5EF4-FFF2-40B4-BE49-F238E27FC236}">
                <a16:creationId xmlns:a16="http://schemas.microsoft.com/office/drawing/2014/main" id="{C0D539B7-F8C4-144F-88DE-49FA5A48E00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16" t="16977" r="21602"/>
          <a:stretch/>
        </p:blipFill>
        <p:spPr>
          <a:xfrm>
            <a:off x="1621627" y="1317625"/>
            <a:ext cx="959410" cy="910993"/>
          </a:xfrm>
          <a:prstGeom prst="rect">
            <a:avLst/>
          </a:prstGeom>
        </p:spPr>
      </p:pic>
      <p:pic>
        <p:nvPicPr>
          <p:cNvPr id="30" name="Picture 29" descr="Logo, company name&#10;&#10;Description automatically generated">
            <a:extLst>
              <a:ext uri="{FF2B5EF4-FFF2-40B4-BE49-F238E27FC236}">
                <a16:creationId xmlns:a16="http://schemas.microsoft.com/office/drawing/2014/main" id="{1BC03359-A9E7-BF43-98A0-4B0A0B5A51E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529" b="30141"/>
          <a:stretch/>
        </p:blipFill>
        <p:spPr>
          <a:xfrm>
            <a:off x="2773882" y="1406819"/>
            <a:ext cx="1461601" cy="633318"/>
          </a:xfrm>
          <a:prstGeom prst="rect">
            <a:avLst/>
          </a:prstGeom>
        </p:spPr>
      </p:pic>
      <p:pic>
        <p:nvPicPr>
          <p:cNvPr id="32" name="Picture 31" descr="Logo, icon&#10;&#10;Description automatically generated">
            <a:extLst>
              <a:ext uri="{FF2B5EF4-FFF2-40B4-BE49-F238E27FC236}">
                <a16:creationId xmlns:a16="http://schemas.microsoft.com/office/drawing/2014/main" id="{AD39BBA7-613D-CB4F-887D-BF7A90ED756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7024" y="1325217"/>
            <a:ext cx="788076" cy="721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348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ig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66C81762-70CF-2E42-98F3-06FA30FE05B3}"/>
              </a:ext>
            </a:extLst>
          </p:cNvPr>
          <p:cNvSpPr/>
          <p:nvPr userDrawn="1"/>
        </p:nvSpPr>
        <p:spPr>
          <a:xfrm>
            <a:off x="-12" y="2406"/>
            <a:ext cx="5760085" cy="3240405"/>
          </a:xfrm>
          <a:custGeom>
            <a:avLst/>
            <a:gdLst/>
            <a:ahLst/>
            <a:cxnLst/>
            <a:rect l="l" t="t" r="r" b="b"/>
            <a:pathLst>
              <a:path w="5760085" h="3240405">
                <a:moveTo>
                  <a:pt x="5760073" y="0"/>
                </a:moveTo>
                <a:lnTo>
                  <a:pt x="0" y="0"/>
                </a:lnTo>
                <a:lnTo>
                  <a:pt x="0" y="3240041"/>
                </a:lnTo>
                <a:lnTo>
                  <a:pt x="5760073" y="3240041"/>
                </a:lnTo>
                <a:lnTo>
                  <a:pt x="5760073" y="0"/>
                </a:lnTo>
                <a:close/>
              </a:path>
            </a:pathLst>
          </a:custGeom>
          <a:solidFill>
            <a:srgbClr val="00376B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3">
            <a:extLst>
              <a:ext uri="{FF2B5EF4-FFF2-40B4-BE49-F238E27FC236}">
                <a16:creationId xmlns:a16="http://schemas.microsoft.com/office/drawing/2014/main" id="{D377CEAF-3B0D-B44C-8D30-877702A1D796}"/>
              </a:ext>
            </a:extLst>
          </p:cNvPr>
          <p:cNvGrpSpPr/>
          <p:nvPr userDrawn="1"/>
        </p:nvGrpSpPr>
        <p:grpSpPr>
          <a:xfrm>
            <a:off x="4319994" y="2162386"/>
            <a:ext cx="1440180" cy="1080135"/>
            <a:chOff x="4319994" y="2162386"/>
            <a:chExt cx="1440180" cy="1080135"/>
          </a:xfrm>
        </p:grpSpPr>
        <p:sp>
          <p:nvSpPr>
            <p:cNvPr id="7" name="object 4">
              <a:extLst>
                <a:ext uri="{FF2B5EF4-FFF2-40B4-BE49-F238E27FC236}">
                  <a16:creationId xmlns:a16="http://schemas.microsoft.com/office/drawing/2014/main" id="{4A7C5A09-DBE3-1840-84C1-2CAF2BAA86A6}"/>
                </a:ext>
              </a:extLst>
            </p:cNvPr>
            <p:cNvSpPr/>
            <p:nvPr/>
          </p:nvSpPr>
          <p:spPr>
            <a:xfrm>
              <a:off x="4319994" y="3062406"/>
              <a:ext cx="360045" cy="180340"/>
            </a:xfrm>
            <a:custGeom>
              <a:avLst/>
              <a:gdLst/>
              <a:ahLst/>
              <a:cxnLst/>
              <a:rect l="l" t="t" r="r" b="b"/>
              <a:pathLst>
                <a:path w="360045" h="180339">
                  <a:moveTo>
                    <a:pt x="180005" y="0"/>
                  </a:moveTo>
                  <a:lnTo>
                    <a:pt x="0" y="180005"/>
                  </a:lnTo>
                  <a:lnTo>
                    <a:pt x="360008" y="180005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3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5">
              <a:extLst>
                <a:ext uri="{FF2B5EF4-FFF2-40B4-BE49-F238E27FC236}">
                  <a16:creationId xmlns:a16="http://schemas.microsoft.com/office/drawing/2014/main" id="{F4C2F429-A014-0B4D-A4F0-A1D1D549D4A9}"/>
                </a:ext>
              </a:extLst>
            </p:cNvPr>
            <p:cNvSpPr/>
            <p:nvPr/>
          </p:nvSpPr>
          <p:spPr>
            <a:xfrm>
              <a:off x="4499999" y="2882402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4">
                  <a:moveTo>
                    <a:pt x="180003" y="0"/>
                  </a:moveTo>
                  <a:lnTo>
                    <a:pt x="0" y="180003"/>
                  </a:lnTo>
                  <a:lnTo>
                    <a:pt x="180003" y="360008"/>
                  </a:lnTo>
                  <a:lnTo>
                    <a:pt x="180003" y="0"/>
                  </a:lnTo>
                  <a:close/>
                </a:path>
              </a:pathLst>
            </a:custGeom>
            <a:solidFill>
              <a:srgbClr val="FFFFFF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6">
              <a:extLst>
                <a:ext uri="{FF2B5EF4-FFF2-40B4-BE49-F238E27FC236}">
                  <a16:creationId xmlns:a16="http://schemas.microsoft.com/office/drawing/2014/main" id="{C3633D1E-89E2-854A-85B0-6C4E6774B3D9}"/>
                </a:ext>
              </a:extLst>
            </p:cNvPr>
            <p:cNvSpPr/>
            <p:nvPr/>
          </p:nvSpPr>
          <p:spPr>
            <a:xfrm>
              <a:off x="4680002" y="3062406"/>
              <a:ext cx="360045" cy="180340"/>
            </a:xfrm>
            <a:custGeom>
              <a:avLst/>
              <a:gdLst/>
              <a:ahLst/>
              <a:cxnLst/>
              <a:rect l="l" t="t" r="r" b="b"/>
              <a:pathLst>
                <a:path w="360045" h="180339">
                  <a:moveTo>
                    <a:pt x="180005" y="0"/>
                  </a:moveTo>
                  <a:lnTo>
                    <a:pt x="0" y="180005"/>
                  </a:lnTo>
                  <a:lnTo>
                    <a:pt x="360010" y="180005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3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7">
              <a:extLst>
                <a:ext uri="{FF2B5EF4-FFF2-40B4-BE49-F238E27FC236}">
                  <a16:creationId xmlns:a16="http://schemas.microsoft.com/office/drawing/2014/main" id="{5A4FECB2-73BE-4248-BC62-91E28EF60D15}"/>
                </a:ext>
              </a:extLst>
            </p:cNvPr>
            <p:cNvSpPr/>
            <p:nvPr/>
          </p:nvSpPr>
          <p:spPr>
            <a:xfrm>
              <a:off x="4860008" y="2882402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4">
                  <a:moveTo>
                    <a:pt x="180005" y="0"/>
                  </a:moveTo>
                  <a:lnTo>
                    <a:pt x="0" y="180003"/>
                  </a:lnTo>
                  <a:lnTo>
                    <a:pt x="180005" y="360008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8">
              <a:extLst>
                <a:ext uri="{FF2B5EF4-FFF2-40B4-BE49-F238E27FC236}">
                  <a16:creationId xmlns:a16="http://schemas.microsoft.com/office/drawing/2014/main" id="{9FF0A1EB-D75E-3D46-8A26-7E4ADE97CC97}"/>
                </a:ext>
              </a:extLst>
            </p:cNvPr>
            <p:cNvSpPr/>
            <p:nvPr/>
          </p:nvSpPr>
          <p:spPr>
            <a:xfrm>
              <a:off x="5040013" y="3062406"/>
              <a:ext cx="360045" cy="180340"/>
            </a:xfrm>
            <a:custGeom>
              <a:avLst/>
              <a:gdLst/>
              <a:ahLst/>
              <a:cxnLst/>
              <a:rect l="l" t="t" r="r" b="b"/>
              <a:pathLst>
                <a:path w="360045" h="180339">
                  <a:moveTo>
                    <a:pt x="180007" y="0"/>
                  </a:moveTo>
                  <a:lnTo>
                    <a:pt x="0" y="180005"/>
                  </a:lnTo>
                  <a:lnTo>
                    <a:pt x="360005" y="180005"/>
                  </a:lnTo>
                  <a:lnTo>
                    <a:pt x="180007" y="0"/>
                  </a:lnTo>
                  <a:close/>
                </a:path>
              </a:pathLst>
            </a:custGeom>
            <a:solidFill>
              <a:srgbClr val="FFFFFF">
                <a:alpha val="3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9">
              <a:extLst>
                <a:ext uri="{FF2B5EF4-FFF2-40B4-BE49-F238E27FC236}">
                  <a16:creationId xmlns:a16="http://schemas.microsoft.com/office/drawing/2014/main" id="{AD161129-D8E1-D14C-838E-AF7ADC2A3FDD}"/>
                </a:ext>
              </a:extLst>
            </p:cNvPr>
            <p:cNvSpPr/>
            <p:nvPr/>
          </p:nvSpPr>
          <p:spPr>
            <a:xfrm>
              <a:off x="5220021" y="2882402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4">
                  <a:moveTo>
                    <a:pt x="179998" y="0"/>
                  </a:moveTo>
                  <a:lnTo>
                    <a:pt x="0" y="180003"/>
                  </a:lnTo>
                  <a:lnTo>
                    <a:pt x="179998" y="360008"/>
                  </a:lnTo>
                  <a:lnTo>
                    <a:pt x="179998" y="0"/>
                  </a:lnTo>
                  <a:close/>
                </a:path>
              </a:pathLst>
            </a:custGeom>
            <a:solidFill>
              <a:srgbClr val="FFFFFF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0">
              <a:extLst>
                <a:ext uri="{FF2B5EF4-FFF2-40B4-BE49-F238E27FC236}">
                  <a16:creationId xmlns:a16="http://schemas.microsoft.com/office/drawing/2014/main" id="{9E566AFF-9EBD-FE45-B918-1AAEB001FABA}"/>
                </a:ext>
              </a:extLst>
            </p:cNvPr>
            <p:cNvSpPr/>
            <p:nvPr/>
          </p:nvSpPr>
          <p:spPr>
            <a:xfrm>
              <a:off x="5400019" y="3062406"/>
              <a:ext cx="360045" cy="180340"/>
            </a:xfrm>
            <a:custGeom>
              <a:avLst/>
              <a:gdLst/>
              <a:ahLst/>
              <a:cxnLst/>
              <a:rect l="l" t="t" r="r" b="b"/>
              <a:pathLst>
                <a:path w="360045" h="180339">
                  <a:moveTo>
                    <a:pt x="180005" y="0"/>
                  </a:moveTo>
                  <a:lnTo>
                    <a:pt x="0" y="180005"/>
                  </a:lnTo>
                  <a:lnTo>
                    <a:pt x="360010" y="180005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3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1">
              <a:extLst>
                <a:ext uri="{FF2B5EF4-FFF2-40B4-BE49-F238E27FC236}">
                  <a16:creationId xmlns:a16="http://schemas.microsoft.com/office/drawing/2014/main" id="{FCEFAFC9-5DE6-F340-B667-E378CD7A3CFD}"/>
                </a:ext>
              </a:extLst>
            </p:cNvPr>
            <p:cNvSpPr/>
            <p:nvPr/>
          </p:nvSpPr>
          <p:spPr>
            <a:xfrm>
              <a:off x="5580024" y="2882402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4">
                  <a:moveTo>
                    <a:pt x="180005" y="0"/>
                  </a:moveTo>
                  <a:lnTo>
                    <a:pt x="0" y="180003"/>
                  </a:lnTo>
                  <a:lnTo>
                    <a:pt x="180005" y="360008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2">
              <a:extLst>
                <a:ext uri="{FF2B5EF4-FFF2-40B4-BE49-F238E27FC236}">
                  <a16:creationId xmlns:a16="http://schemas.microsoft.com/office/drawing/2014/main" id="{86F302D3-750A-A543-897A-419675BA3662}"/>
                </a:ext>
              </a:extLst>
            </p:cNvPr>
            <p:cNvSpPr/>
            <p:nvPr/>
          </p:nvSpPr>
          <p:spPr>
            <a:xfrm>
              <a:off x="4680002" y="2702397"/>
              <a:ext cx="360045" cy="180340"/>
            </a:xfrm>
            <a:custGeom>
              <a:avLst/>
              <a:gdLst/>
              <a:ahLst/>
              <a:cxnLst/>
              <a:rect l="l" t="t" r="r" b="b"/>
              <a:pathLst>
                <a:path w="360045" h="180339">
                  <a:moveTo>
                    <a:pt x="180005" y="0"/>
                  </a:moveTo>
                  <a:lnTo>
                    <a:pt x="0" y="180005"/>
                  </a:lnTo>
                  <a:lnTo>
                    <a:pt x="360010" y="180005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3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3">
              <a:extLst>
                <a:ext uri="{FF2B5EF4-FFF2-40B4-BE49-F238E27FC236}">
                  <a16:creationId xmlns:a16="http://schemas.microsoft.com/office/drawing/2014/main" id="{C6A12DE9-E816-F34A-A9E7-61AD3BEE790F}"/>
                </a:ext>
              </a:extLst>
            </p:cNvPr>
            <p:cNvSpPr/>
            <p:nvPr/>
          </p:nvSpPr>
          <p:spPr>
            <a:xfrm>
              <a:off x="4860008" y="2522392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4">
                  <a:moveTo>
                    <a:pt x="180005" y="0"/>
                  </a:moveTo>
                  <a:lnTo>
                    <a:pt x="0" y="180005"/>
                  </a:lnTo>
                  <a:lnTo>
                    <a:pt x="180005" y="360010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4">
              <a:extLst>
                <a:ext uri="{FF2B5EF4-FFF2-40B4-BE49-F238E27FC236}">
                  <a16:creationId xmlns:a16="http://schemas.microsoft.com/office/drawing/2014/main" id="{0A3536A9-FC78-C347-901E-1486570F1FB1}"/>
                </a:ext>
              </a:extLst>
            </p:cNvPr>
            <p:cNvSpPr/>
            <p:nvPr/>
          </p:nvSpPr>
          <p:spPr>
            <a:xfrm>
              <a:off x="5040013" y="2702397"/>
              <a:ext cx="360045" cy="180340"/>
            </a:xfrm>
            <a:custGeom>
              <a:avLst/>
              <a:gdLst/>
              <a:ahLst/>
              <a:cxnLst/>
              <a:rect l="l" t="t" r="r" b="b"/>
              <a:pathLst>
                <a:path w="360045" h="180339">
                  <a:moveTo>
                    <a:pt x="180007" y="0"/>
                  </a:moveTo>
                  <a:lnTo>
                    <a:pt x="0" y="180005"/>
                  </a:lnTo>
                  <a:lnTo>
                    <a:pt x="360005" y="180005"/>
                  </a:lnTo>
                  <a:lnTo>
                    <a:pt x="180007" y="0"/>
                  </a:lnTo>
                  <a:close/>
                </a:path>
              </a:pathLst>
            </a:custGeom>
            <a:solidFill>
              <a:srgbClr val="FFFFFF">
                <a:alpha val="3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5">
              <a:extLst>
                <a:ext uri="{FF2B5EF4-FFF2-40B4-BE49-F238E27FC236}">
                  <a16:creationId xmlns:a16="http://schemas.microsoft.com/office/drawing/2014/main" id="{D255EC58-4E47-054B-B21C-616BC5060FBD}"/>
                </a:ext>
              </a:extLst>
            </p:cNvPr>
            <p:cNvSpPr/>
            <p:nvPr/>
          </p:nvSpPr>
          <p:spPr>
            <a:xfrm>
              <a:off x="5220021" y="2522392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4">
                  <a:moveTo>
                    <a:pt x="179998" y="0"/>
                  </a:moveTo>
                  <a:lnTo>
                    <a:pt x="0" y="180005"/>
                  </a:lnTo>
                  <a:lnTo>
                    <a:pt x="179998" y="360010"/>
                  </a:lnTo>
                  <a:lnTo>
                    <a:pt x="179998" y="0"/>
                  </a:lnTo>
                  <a:close/>
                </a:path>
              </a:pathLst>
            </a:custGeom>
            <a:solidFill>
              <a:srgbClr val="FFFFFF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6">
              <a:extLst>
                <a:ext uri="{FF2B5EF4-FFF2-40B4-BE49-F238E27FC236}">
                  <a16:creationId xmlns:a16="http://schemas.microsoft.com/office/drawing/2014/main" id="{A9141683-F12C-1242-9E50-B2885F51E2A5}"/>
                </a:ext>
              </a:extLst>
            </p:cNvPr>
            <p:cNvSpPr/>
            <p:nvPr/>
          </p:nvSpPr>
          <p:spPr>
            <a:xfrm>
              <a:off x="5400019" y="2702397"/>
              <a:ext cx="360045" cy="180340"/>
            </a:xfrm>
            <a:custGeom>
              <a:avLst/>
              <a:gdLst/>
              <a:ahLst/>
              <a:cxnLst/>
              <a:rect l="l" t="t" r="r" b="b"/>
              <a:pathLst>
                <a:path w="360045" h="180339">
                  <a:moveTo>
                    <a:pt x="180005" y="0"/>
                  </a:moveTo>
                  <a:lnTo>
                    <a:pt x="0" y="180005"/>
                  </a:lnTo>
                  <a:lnTo>
                    <a:pt x="360010" y="180005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3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17">
              <a:extLst>
                <a:ext uri="{FF2B5EF4-FFF2-40B4-BE49-F238E27FC236}">
                  <a16:creationId xmlns:a16="http://schemas.microsoft.com/office/drawing/2014/main" id="{E2A37EA7-C614-324D-963E-BBC411288B33}"/>
                </a:ext>
              </a:extLst>
            </p:cNvPr>
            <p:cNvSpPr/>
            <p:nvPr/>
          </p:nvSpPr>
          <p:spPr>
            <a:xfrm>
              <a:off x="5580024" y="2522392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4">
                  <a:moveTo>
                    <a:pt x="180005" y="0"/>
                  </a:moveTo>
                  <a:lnTo>
                    <a:pt x="0" y="180005"/>
                  </a:lnTo>
                  <a:lnTo>
                    <a:pt x="180005" y="360010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18">
              <a:extLst>
                <a:ext uri="{FF2B5EF4-FFF2-40B4-BE49-F238E27FC236}">
                  <a16:creationId xmlns:a16="http://schemas.microsoft.com/office/drawing/2014/main" id="{AA1DD33F-D244-A145-AAAB-B9CABF9D8B8A}"/>
                </a:ext>
              </a:extLst>
            </p:cNvPr>
            <p:cNvSpPr/>
            <p:nvPr/>
          </p:nvSpPr>
          <p:spPr>
            <a:xfrm>
              <a:off x="5040013" y="2342384"/>
              <a:ext cx="360045" cy="180340"/>
            </a:xfrm>
            <a:custGeom>
              <a:avLst/>
              <a:gdLst/>
              <a:ahLst/>
              <a:cxnLst/>
              <a:rect l="l" t="t" r="r" b="b"/>
              <a:pathLst>
                <a:path w="360045" h="180339">
                  <a:moveTo>
                    <a:pt x="180007" y="0"/>
                  </a:moveTo>
                  <a:lnTo>
                    <a:pt x="0" y="180007"/>
                  </a:lnTo>
                  <a:lnTo>
                    <a:pt x="360005" y="180007"/>
                  </a:lnTo>
                  <a:lnTo>
                    <a:pt x="180007" y="0"/>
                  </a:lnTo>
                  <a:close/>
                </a:path>
              </a:pathLst>
            </a:custGeom>
            <a:solidFill>
              <a:srgbClr val="FFFFFF">
                <a:alpha val="3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19">
              <a:extLst>
                <a:ext uri="{FF2B5EF4-FFF2-40B4-BE49-F238E27FC236}">
                  <a16:creationId xmlns:a16="http://schemas.microsoft.com/office/drawing/2014/main" id="{D7999509-B744-E140-A72E-24BBA11580FF}"/>
                </a:ext>
              </a:extLst>
            </p:cNvPr>
            <p:cNvSpPr/>
            <p:nvPr/>
          </p:nvSpPr>
          <p:spPr>
            <a:xfrm>
              <a:off x="5220021" y="2162386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4">
                  <a:moveTo>
                    <a:pt x="179998" y="0"/>
                  </a:moveTo>
                  <a:lnTo>
                    <a:pt x="0" y="179998"/>
                  </a:lnTo>
                  <a:lnTo>
                    <a:pt x="179998" y="360005"/>
                  </a:lnTo>
                  <a:lnTo>
                    <a:pt x="179998" y="0"/>
                  </a:lnTo>
                  <a:close/>
                </a:path>
              </a:pathLst>
            </a:custGeom>
            <a:solidFill>
              <a:srgbClr val="FFFFFF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0">
              <a:extLst>
                <a:ext uri="{FF2B5EF4-FFF2-40B4-BE49-F238E27FC236}">
                  <a16:creationId xmlns:a16="http://schemas.microsoft.com/office/drawing/2014/main" id="{377C2473-E4AD-E648-ADAB-A7DC3A9F26B7}"/>
                </a:ext>
              </a:extLst>
            </p:cNvPr>
            <p:cNvSpPr/>
            <p:nvPr/>
          </p:nvSpPr>
          <p:spPr>
            <a:xfrm>
              <a:off x="5400019" y="2342384"/>
              <a:ext cx="360045" cy="180340"/>
            </a:xfrm>
            <a:custGeom>
              <a:avLst/>
              <a:gdLst/>
              <a:ahLst/>
              <a:cxnLst/>
              <a:rect l="l" t="t" r="r" b="b"/>
              <a:pathLst>
                <a:path w="360045" h="180339">
                  <a:moveTo>
                    <a:pt x="180005" y="0"/>
                  </a:moveTo>
                  <a:lnTo>
                    <a:pt x="0" y="180007"/>
                  </a:lnTo>
                  <a:lnTo>
                    <a:pt x="360010" y="180007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3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1">
              <a:extLst>
                <a:ext uri="{FF2B5EF4-FFF2-40B4-BE49-F238E27FC236}">
                  <a16:creationId xmlns:a16="http://schemas.microsoft.com/office/drawing/2014/main" id="{372C74F1-BA5B-DB49-9EC4-C49030D5AD0E}"/>
                </a:ext>
              </a:extLst>
            </p:cNvPr>
            <p:cNvSpPr/>
            <p:nvPr/>
          </p:nvSpPr>
          <p:spPr>
            <a:xfrm>
              <a:off x="5580024" y="2162386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4">
                  <a:moveTo>
                    <a:pt x="180005" y="0"/>
                  </a:moveTo>
                  <a:lnTo>
                    <a:pt x="0" y="179998"/>
                  </a:lnTo>
                  <a:lnTo>
                    <a:pt x="180005" y="360005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2">
              <a:extLst>
                <a:ext uri="{FF2B5EF4-FFF2-40B4-BE49-F238E27FC236}">
                  <a16:creationId xmlns:a16="http://schemas.microsoft.com/office/drawing/2014/main" id="{13EB59F5-0723-F145-AF85-AD527CB57CAA}"/>
                </a:ext>
              </a:extLst>
            </p:cNvPr>
            <p:cNvSpPr/>
            <p:nvPr/>
          </p:nvSpPr>
          <p:spPr>
            <a:xfrm>
              <a:off x="4680002" y="2522392"/>
              <a:ext cx="900430" cy="720090"/>
            </a:xfrm>
            <a:custGeom>
              <a:avLst/>
              <a:gdLst/>
              <a:ahLst/>
              <a:cxnLst/>
              <a:rect l="l" t="t" r="r" b="b"/>
              <a:pathLst>
                <a:path w="900429" h="720089">
                  <a:moveTo>
                    <a:pt x="0" y="360010"/>
                  </a:moveTo>
                  <a:lnTo>
                    <a:pt x="0" y="720019"/>
                  </a:lnTo>
                  <a:lnTo>
                    <a:pt x="180005" y="540013"/>
                  </a:lnTo>
                  <a:lnTo>
                    <a:pt x="0" y="360010"/>
                  </a:lnTo>
                  <a:close/>
                </a:path>
                <a:path w="900429" h="720089">
                  <a:moveTo>
                    <a:pt x="360010" y="360010"/>
                  </a:moveTo>
                  <a:lnTo>
                    <a:pt x="360010" y="720019"/>
                  </a:lnTo>
                  <a:lnTo>
                    <a:pt x="540018" y="540013"/>
                  </a:lnTo>
                  <a:lnTo>
                    <a:pt x="360010" y="360010"/>
                  </a:lnTo>
                  <a:close/>
                </a:path>
                <a:path w="900429" h="720089">
                  <a:moveTo>
                    <a:pt x="360010" y="0"/>
                  </a:moveTo>
                  <a:lnTo>
                    <a:pt x="360010" y="360010"/>
                  </a:lnTo>
                  <a:lnTo>
                    <a:pt x="540018" y="180005"/>
                  </a:lnTo>
                  <a:lnTo>
                    <a:pt x="360010" y="0"/>
                  </a:lnTo>
                  <a:close/>
                </a:path>
                <a:path w="900429" h="720089">
                  <a:moveTo>
                    <a:pt x="720016" y="360010"/>
                  </a:moveTo>
                  <a:lnTo>
                    <a:pt x="720016" y="720019"/>
                  </a:lnTo>
                  <a:lnTo>
                    <a:pt x="900021" y="540013"/>
                  </a:lnTo>
                  <a:lnTo>
                    <a:pt x="720016" y="360010"/>
                  </a:lnTo>
                  <a:close/>
                </a:path>
                <a:path w="900429" h="720089">
                  <a:moveTo>
                    <a:pt x="720016" y="0"/>
                  </a:moveTo>
                  <a:lnTo>
                    <a:pt x="720016" y="360010"/>
                  </a:lnTo>
                  <a:lnTo>
                    <a:pt x="900021" y="180005"/>
                  </a:lnTo>
                  <a:lnTo>
                    <a:pt x="720016" y="0"/>
                  </a:lnTo>
                  <a:close/>
                </a:path>
              </a:pathLst>
            </a:custGeom>
            <a:solidFill>
              <a:srgbClr val="FFFFFF">
                <a:alpha val="1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3">
            <a:extLst>
              <a:ext uri="{FF2B5EF4-FFF2-40B4-BE49-F238E27FC236}">
                <a16:creationId xmlns:a16="http://schemas.microsoft.com/office/drawing/2014/main" id="{6FDB576B-E766-9749-B097-8E153D3C3F62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-303" y="240480"/>
            <a:ext cx="5766103" cy="3403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>
            <a:lvl1pPr algn="ctr">
              <a:defRPr/>
            </a:lvl1pPr>
          </a:lstStyle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en-US" spc="5" dirty="0" err="1"/>
              <a:t>Obrigado</a:t>
            </a:r>
            <a:r>
              <a:rPr lang="en-US" spc="5" dirty="0"/>
              <a:t>!</a:t>
            </a:r>
            <a:endParaRPr spc="-65" dirty="0"/>
          </a:p>
        </p:txBody>
      </p:sp>
      <p:pic>
        <p:nvPicPr>
          <p:cNvPr id="28" name="object 25">
            <a:extLst>
              <a:ext uri="{FF2B5EF4-FFF2-40B4-BE49-F238E27FC236}">
                <a16:creationId xmlns:a16="http://schemas.microsoft.com/office/drawing/2014/main" id="{DA3F54F3-876C-2E46-AEA4-A7D25BC34818}"/>
              </a:ext>
            </a:extLst>
          </p:cNvPr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929599" y="1348884"/>
            <a:ext cx="1900810" cy="871075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30AAD5-534A-2E40-BFDA-C0C2857D25D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454" y="2685598"/>
            <a:ext cx="5742892" cy="169277"/>
          </a:xfrm>
        </p:spPr>
        <p:txBody>
          <a:bodyPr/>
          <a:lstStyle>
            <a:lvl1pPr algn="ctr"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Nome </a:t>
            </a:r>
            <a:r>
              <a:rPr lang="en-US" dirty="0" err="1"/>
              <a:t>Completo</a:t>
            </a:r>
            <a:r>
              <a:rPr lang="en-US" dirty="0"/>
              <a:t> &amp; email</a:t>
            </a:r>
          </a:p>
        </p:txBody>
      </p:sp>
    </p:spTree>
    <p:extLst>
      <p:ext uri="{BB962C8B-B14F-4D97-AF65-F5344CB8AC3E}">
        <p14:creationId xmlns:p14="http://schemas.microsoft.com/office/powerpoint/2010/main" val="914446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66C81762-70CF-2E42-98F3-06FA30FE05B3}"/>
              </a:ext>
            </a:extLst>
          </p:cNvPr>
          <p:cNvSpPr/>
          <p:nvPr userDrawn="1"/>
        </p:nvSpPr>
        <p:spPr>
          <a:xfrm>
            <a:off x="-12" y="2406"/>
            <a:ext cx="5760085" cy="3240405"/>
          </a:xfrm>
          <a:custGeom>
            <a:avLst/>
            <a:gdLst/>
            <a:ahLst/>
            <a:cxnLst/>
            <a:rect l="l" t="t" r="r" b="b"/>
            <a:pathLst>
              <a:path w="5760085" h="3240405">
                <a:moveTo>
                  <a:pt x="5760073" y="0"/>
                </a:moveTo>
                <a:lnTo>
                  <a:pt x="0" y="0"/>
                </a:lnTo>
                <a:lnTo>
                  <a:pt x="0" y="3240041"/>
                </a:lnTo>
                <a:lnTo>
                  <a:pt x="5760073" y="3240041"/>
                </a:lnTo>
                <a:lnTo>
                  <a:pt x="5760073" y="0"/>
                </a:lnTo>
                <a:close/>
              </a:path>
            </a:pathLst>
          </a:custGeom>
          <a:solidFill>
            <a:srgbClr val="00376B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3">
            <a:extLst>
              <a:ext uri="{FF2B5EF4-FFF2-40B4-BE49-F238E27FC236}">
                <a16:creationId xmlns:a16="http://schemas.microsoft.com/office/drawing/2014/main" id="{D377CEAF-3B0D-B44C-8D30-877702A1D796}"/>
              </a:ext>
            </a:extLst>
          </p:cNvPr>
          <p:cNvGrpSpPr/>
          <p:nvPr userDrawn="1"/>
        </p:nvGrpSpPr>
        <p:grpSpPr>
          <a:xfrm>
            <a:off x="4319994" y="2162386"/>
            <a:ext cx="1440180" cy="1080135"/>
            <a:chOff x="4319994" y="2162386"/>
            <a:chExt cx="1440180" cy="1080135"/>
          </a:xfrm>
        </p:grpSpPr>
        <p:sp>
          <p:nvSpPr>
            <p:cNvPr id="7" name="object 4">
              <a:extLst>
                <a:ext uri="{FF2B5EF4-FFF2-40B4-BE49-F238E27FC236}">
                  <a16:creationId xmlns:a16="http://schemas.microsoft.com/office/drawing/2014/main" id="{4A7C5A09-DBE3-1840-84C1-2CAF2BAA86A6}"/>
                </a:ext>
              </a:extLst>
            </p:cNvPr>
            <p:cNvSpPr/>
            <p:nvPr/>
          </p:nvSpPr>
          <p:spPr>
            <a:xfrm>
              <a:off x="4319994" y="3062406"/>
              <a:ext cx="360045" cy="180340"/>
            </a:xfrm>
            <a:custGeom>
              <a:avLst/>
              <a:gdLst/>
              <a:ahLst/>
              <a:cxnLst/>
              <a:rect l="l" t="t" r="r" b="b"/>
              <a:pathLst>
                <a:path w="360045" h="180339">
                  <a:moveTo>
                    <a:pt x="180005" y="0"/>
                  </a:moveTo>
                  <a:lnTo>
                    <a:pt x="0" y="180005"/>
                  </a:lnTo>
                  <a:lnTo>
                    <a:pt x="360008" y="180005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3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5">
              <a:extLst>
                <a:ext uri="{FF2B5EF4-FFF2-40B4-BE49-F238E27FC236}">
                  <a16:creationId xmlns:a16="http://schemas.microsoft.com/office/drawing/2014/main" id="{F4C2F429-A014-0B4D-A4F0-A1D1D549D4A9}"/>
                </a:ext>
              </a:extLst>
            </p:cNvPr>
            <p:cNvSpPr/>
            <p:nvPr/>
          </p:nvSpPr>
          <p:spPr>
            <a:xfrm>
              <a:off x="4499999" y="2882402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4">
                  <a:moveTo>
                    <a:pt x="180003" y="0"/>
                  </a:moveTo>
                  <a:lnTo>
                    <a:pt x="0" y="180003"/>
                  </a:lnTo>
                  <a:lnTo>
                    <a:pt x="180003" y="360008"/>
                  </a:lnTo>
                  <a:lnTo>
                    <a:pt x="180003" y="0"/>
                  </a:lnTo>
                  <a:close/>
                </a:path>
              </a:pathLst>
            </a:custGeom>
            <a:solidFill>
              <a:srgbClr val="FFFFFF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6">
              <a:extLst>
                <a:ext uri="{FF2B5EF4-FFF2-40B4-BE49-F238E27FC236}">
                  <a16:creationId xmlns:a16="http://schemas.microsoft.com/office/drawing/2014/main" id="{C3633D1E-89E2-854A-85B0-6C4E6774B3D9}"/>
                </a:ext>
              </a:extLst>
            </p:cNvPr>
            <p:cNvSpPr/>
            <p:nvPr/>
          </p:nvSpPr>
          <p:spPr>
            <a:xfrm>
              <a:off x="4680002" y="3062406"/>
              <a:ext cx="360045" cy="180340"/>
            </a:xfrm>
            <a:custGeom>
              <a:avLst/>
              <a:gdLst/>
              <a:ahLst/>
              <a:cxnLst/>
              <a:rect l="l" t="t" r="r" b="b"/>
              <a:pathLst>
                <a:path w="360045" h="180339">
                  <a:moveTo>
                    <a:pt x="180005" y="0"/>
                  </a:moveTo>
                  <a:lnTo>
                    <a:pt x="0" y="180005"/>
                  </a:lnTo>
                  <a:lnTo>
                    <a:pt x="360010" y="180005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3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7">
              <a:extLst>
                <a:ext uri="{FF2B5EF4-FFF2-40B4-BE49-F238E27FC236}">
                  <a16:creationId xmlns:a16="http://schemas.microsoft.com/office/drawing/2014/main" id="{5A4FECB2-73BE-4248-BC62-91E28EF60D15}"/>
                </a:ext>
              </a:extLst>
            </p:cNvPr>
            <p:cNvSpPr/>
            <p:nvPr/>
          </p:nvSpPr>
          <p:spPr>
            <a:xfrm>
              <a:off x="4860008" y="2882402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4">
                  <a:moveTo>
                    <a:pt x="180005" y="0"/>
                  </a:moveTo>
                  <a:lnTo>
                    <a:pt x="0" y="180003"/>
                  </a:lnTo>
                  <a:lnTo>
                    <a:pt x="180005" y="360008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8">
              <a:extLst>
                <a:ext uri="{FF2B5EF4-FFF2-40B4-BE49-F238E27FC236}">
                  <a16:creationId xmlns:a16="http://schemas.microsoft.com/office/drawing/2014/main" id="{9FF0A1EB-D75E-3D46-8A26-7E4ADE97CC97}"/>
                </a:ext>
              </a:extLst>
            </p:cNvPr>
            <p:cNvSpPr/>
            <p:nvPr/>
          </p:nvSpPr>
          <p:spPr>
            <a:xfrm>
              <a:off x="5040013" y="3062406"/>
              <a:ext cx="360045" cy="180340"/>
            </a:xfrm>
            <a:custGeom>
              <a:avLst/>
              <a:gdLst/>
              <a:ahLst/>
              <a:cxnLst/>
              <a:rect l="l" t="t" r="r" b="b"/>
              <a:pathLst>
                <a:path w="360045" h="180339">
                  <a:moveTo>
                    <a:pt x="180007" y="0"/>
                  </a:moveTo>
                  <a:lnTo>
                    <a:pt x="0" y="180005"/>
                  </a:lnTo>
                  <a:lnTo>
                    <a:pt x="360005" y="180005"/>
                  </a:lnTo>
                  <a:lnTo>
                    <a:pt x="180007" y="0"/>
                  </a:lnTo>
                  <a:close/>
                </a:path>
              </a:pathLst>
            </a:custGeom>
            <a:solidFill>
              <a:srgbClr val="FFFFFF">
                <a:alpha val="3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9">
              <a:extLst>
                <a:ext uri="{FF2B5EF4-FFF2-40B4-BE49-F238E27FC236}">
                  <a16:creationId xmlns:a16="http://schemas.microsoft.com/office/drawing/2014/main" id="{AD161129-D8E1-D14C-838E-AF7ADC2A3FDD}"/>
                </a:ext>
              </a:extLst>
            </p:cNvPr>
            <p:cNvSpPr/>
            <p:nvPr/>
          </p:nvSpPr>
          <p:spPr>
            <a:xfrm>
              <a:off x="5220021" y="2882402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4">
                  <a:moveTo>
                    <a:pt x="179998" y="0"/>
                  </a:moveTo>
                  <a:lnTo>
                    <a:pt x="0" y="180003"/>
                  </a:lnTo>
                  <a:lnTo>
                    <a:pt x="179998" y="360008"/>
                  </a:lnTo>
                  <a:lnTo>
                    <a:pt x="179998" y="0"/>
                  </a:lnTo>
                  <a:close/>
                </a:path>
              </a:pathLst>
            </a:custGeom>
            <a:solidFill>
              <a:srgbClr val="FFFFFF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0">
              <a:extLst>
                <a:ext uri="{FF2B5EF4-FFF2-40B4-BE49-F238E27FC236}">
                  <a16:creationId xmlns:a16="http://schemas.microsoft.com/office/drawing/2014/main" id="{9E566AFF-9EBD-FE45-B918-1AAEB001FABA}"/>
                </a:ext>
              </a:extLst>
            </p:cNvPr>
            <p:cNvSpPr/>
            <p:nvPr/>
          </p:nvSpPr>
          <p:spPr>
            <a:xfrm>
              <a:off x="5400019" y="3062406"/>
              <a:ext cx="360045" cy="180340"/>
            </a:xfrm>
            <a:custGeom>
              <a:avLst/>
              <a:gdLst/>
              <a:ahLst/>
              <a:cxnLst/>
              <a:rect l="l" t="t" r="r" b="b"/>
              <a:pathLst>
                <a:path w="360045" h="180339">
                  <a:moveTo>
                    <a:pt x="180005" y="0"/>
                  </a:moveTo>
                  <a:lnTo>
                    <a:pt x="0" y="180005"/>
                  </a:lnTo>
                  <a:lnTo>
                    <a:pt x="360010" y="180005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3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1">
              <a:extLst>
                <a:ext uri="{FF2B5EF4-FFF2-40B4-BE49-F238E27FC236}">
                  <a16:creationId xmlns:a16="http://schemas.microsoft.com/office/drawing/2014/main" id="{FCEFAFC9-5DE6-F340-B667-E378CD7A3CFD}"/>
                </a:ext>
              </a:extLst>
            </p:cNvPr>
            <p:cNvSpPr/>
            <p:nvPr/>
          </p:nvSpPr>
          <p:spPr>
            <a:xfrm>
              <a:off x="5580024" y="2882402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4">
                  <a:moveTo>
                    <a:pt x="180005" y="0"/>
                  </a:moveTo>
                  <a:lnTo>
                    <a:pt x="0" y="180003"/>
                  </a:lnTo>
                  <a:lnTo>
                    <a:pt x="180005" y="360008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2">
              <a:extLst>
                <a:ext uri="{FF2B5EF4-FFF2-40B4-BE49-F238E27FC236}">
                  <a16:creationId xmlns:a16="http://schemas.microsoft.com/office/drawing/2014/main" id="{86F302D3-750A-A543-897A-419675BA3662}"/>
                </a:ext>
              </a:extLst>
            </p:cNvPr>
            <p:cNvSpPr/>
            <p:nvPr/>
          </p:nvSpPr>
          <p:spPr>
            <a:xfrm>
              <a:off x="4680002" y="2702397"/>
              <a:ext cx="360045" cy="180340"/>
            </a:xfrm>
            <a:custGeom>
              <a:avLst/>
              <a:gdLst/>
              <a:ahLst/>
              <a:cxnLst/>
              <a:rect l="l" t="t" r="r" b="b"/>
              <a:pathLst>
                <a:path w="360045" h="180339">
                  <a:moveTo>
                    <a:pt x="180005" y="0"/>
                  </a:moveTo>
                  <a:lnTo>
                    <a:pt x="0" y="180005"/>
                  </a:lnTo>
                  <a:lnTo>
                    <a:pt x="360010" y="180005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3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3">
              <a:extLst>
                <a:ext uri="{FF2B5EF4-FFF2-40B4-BE49-F238E27FC236}">
                  <a16:creationId xmlns:a16="http://schemas.microsoft.com/office/drawing/2014/main" id="{C6A12DE9-E816-F34A-A9E7-61AD3BEE790F}"/>
                </a:ext>
              </a:extLst>
            </p:cNvPr>
            <p:cNvSpPr/>
            <p:nvPr/>
          </p:nvSpPr>
          <p:spPr>
            <a:xfrm>
              <a:off x="4860008" y="2522392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4">
                  <a:moveTo>
                    <a:pt x="180005" y="0"/>
                  </a:moveTo>
                  <a:lnTo>
                    <a:pt x="0" y="180005"/>
                  </a:lnTo>
                  <a:lnTo>
                    <a:pt x="180005" y="360010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4">
              <a:extLst>
                <a:ext uri="{FF2B5EF4-FFF2-40B4-BE49-F238E27FC236}">
                  <a16:creationId xmlns:a16="http://schemas.microsoft.com/office/drawing/2014/main" id="{0A3536A9-FC78-C347-901E-1486570F1FB1}"/>
                </a:ext>
              </a:extLst>
            </p:cNvPr>
            <p:cNvSpPr/>
            <p:nvPr/>
          </p:nvSpPr>
          <p:spPr>
            <a:xfrm>
              <a:off x="5040013" y="2702397"/>
              <a:ext cx="360045" cy="180340"/>
            </a:xfrm>
            <a:custGeom>
              <a:avLst/>
              <a:gdLst/>
              <a:ahLst/>
              <a:cxnLst/>
              <a:rect l="l" t="t" r="r" b="b"/>
              <a:pathLst>
                <a:path w="360045" h="180339">
                  <a:moveTo>
                    <a:pt x="180007" y="0"/>
                  </a:moveTo>
                  <a:lnTo>
                    <a:pt x="0" y="180005"/>
                  </a:lnTo>
                  <a:lnTo>
                    <a:pt x="360005" y="180005"/>
                  </a:lnTo>
                  <a:lnTo>
                    <a:pt x="180007" y="0"/>
                  </a:lnTo>
                  <a:close/>
                </a:path>
              </a:pathLst>
            </a:custGeom>
            <a:solidFill>
              <a:srgbClr val="FFFFFF">
                <a:alpha val="3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5">
              <a:extLst>
                <a:ext uri="{FF2B5EF4-FFF2-40B4-BE49-F238E27FC236}">
                  <a16:creationId xmlns:a16="http://schemas.microsoft.com/office/drawing/2014/main" id="{D255EC58-4E47-054B-B21C-616BC5060FBD}"/>
                </a:ext>
              </a:extLst>
            </p:cNvPr>
            <p:cNvSpPr/>
            <p:nvPr/>
          </p:nvSpPr>
          <p:spPr>
            <a:xfrm>
              <a:off x="5220021" y="2522392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4">
                  <a:moveTo>
                    <a:pt x="179998" y="0"/>
                  </a:moveTo>
                  <a:lnTo>
                    <a:pt x="0" y="180005"/>
                  </a:lnTo>
                  <a:lnTo>
                    <a:pt x="179998" y="360010"/>
                  </a:lnTo>
                  <a:lnTo>
                    <a:pt x="179998" y="0"/>
                  </a:lnTo>
                  <a:close/>
                </a:path>
              </a:pathLst>
            </a:custGeom>
            <a:solidFill>
              <a:srgbClr val="FFFFFF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6">
              <a:extLst>
                <a:ext uri="{FF2B5EF4-FFF2-40B4-BE49-F238E27FC236}">
                  <a16:creationId xmlns:a16="http://schemas.microsoft.com/office/drawing/2014/main" id="{A9141683-F12C-1242-9E50-B2885F51E2A5}"/>
                </a:ext>
              </a:extLst>
            </p:cNvPr>
            <p:cNvSpPr/>
            <p:nvPr/>
          </p:nvSpPr>
          <p:spPr>
            <a:xfrm>
              <a:off x="5400019" y="2702397"/>
              <a:ext cx="360045" cy="180340"/>
            </a:xfrm>
            <a:custGeom>
              <a:avLst/>
              <a:gdLst/>
              <a:ahLst/>
              <a:cxnLst/>
              <a:rect l="l" t="t" r="r" b="b"/>
              <a:pathLst>
                <a:path w="360045" h="180339">
                  <a:moveTo>
                    <a:pt x="180005" y="0"/>
                  </a:moveTo>
                  <a:lnTo>
                    <a:pt x="0" y="180005"/>
                  </a:lnTo>
                  <a:lnTo>
                    <a:pt x="360010" y="180005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3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17">
              <a:extLst>
                <a:ext uri="{FF2B5EF4-FFF2-40B4-BE49-F238E27FC236}">
                  <a16:creationId xmlns:a16="http://schemas.microsoft.com/office/drawing/2014/main" id="{E2A37EA7-C614-324D-963E-BBC411288B33}"/>
                </a:ext>
              </a:extLst>
            </p:cNvPr>
            <p:cNvSpPr/>
            <p:nvPr/>
          </p:nvSpPr>
          <p:spPr>
            <a:xfrm>
              <a:off x="5580024" y="2522392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4">
                  <a:moveTo>
                    <a:pt x="180005" y="0"/>
                  </a:moveTo>
                  <a:lnTo>
                    <a:pt x="0" y="180005"/>
                  </a:lnTo>
                  <a:lnTo>
                    <a:pt x="180005" y="360010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18">
              <a:extLst>
                <a:ext uri="{FF2B5EF4-FFF2-40B4-BE49-F238E27FC236}">
                  <a16:creationId xmlns:a16="http://schemas.microsoft.com/office/drawing/2014/main" id="{AA1DD33F-D244-A145-AAAB-B9CABF9D8B8A}"/>
                </a:ext>
              </a:extLst>
            </p:cNvPr>
            <p:cNvSpPr/>
            <p:nvPr/>
          </p:nvSpPr>
          <p:spPr>
            <a:xfrm>
              <a:off x="5040013" y="2342384"/>
              <a:ext cx="360045" cy="180340"/>
            </a:xfrm>
            <a:custGeom>
              <a:avLst/>
              <a:gdLst/>
              <a:ahLst/>
              <a:cxnLst/>
              <a:rect l="l" t="t" r="r" b="b"/>
              <a:pathLst>
                <a:path w="360045" h="180339">
                  <a:moveTo>
                    <a:pt x="180007" y="0"/>
                  </a:moveTo>
                  <a:lnTo>
                    <a:pt x="0" y="180007"/>
                  </a:lnTo>
                  <a:lnTo>
                    <a:pt x="360005" y="180007"/>
                  </a:lnTo>
                  <a:lnTo>
                    <a:pt x="180007" y="0"/>
                  </a:lnTo>
                  <a:close/>
                </a:path>
              </a:pathLst>
            </a:custGeom>
            <a:solidFill>
              <a:srgbClr val="FFFFFF">
                <a:alpha val="3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19">
              <a:extLst>
                <a:ext uri="{FF2B5EF4-FFF2-40B4-BE49-F238E27FC236}">
                  <a16:creationId xmlns:a16="http://schemas.microsoft.com/office/drawing/2014/main" id="{D7999509-B744-E140-A72E-24BBA11580FF}"/>
                </a:ext>
              </a:extLst>
            </p:cNvPr>
            <p:cNvSpPr/>
            <p:nvPr/>
          </p:nvSpPr>
          <p:spPr>
            <a:xfrm>
              <a:off x="5220021" y="2162386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4">
                  <a:moveTo>
                    <a:pt x="179998" y="0"/>
                  </a:moveTo>
                  <a:lnTo>
                    <a:pt x="0" y="179998"/>
                  </a:lnTo>
                  <a:lnTo>
                    <a:pt x="179998" y="360005"/>
                  </a:lnTo>
                  <a:lnTo>
                    <a:pt x="179998" y="0"/>
                  </a:lnTo>
                  <a:close/>
                </a:path>
              </a:pathLst>
            </a:custGeom>
            <a:solidFill>
              <a:srgbClr val="FFFFFF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0">
              <a:extLst>
                <a:ext uri="{FF2B5EF4-FFF2-40B4-BE49-F238E27FC236}">
                  <a16:creationId xmlns:a16="http://schemas.microsoft.com/office/drawing/2014/main" id="{377C2473-E4AD-E648-ADAB-A7DC3A9F26B7}"/>
                </a:ext>
              </a:extLst>
            </p:cNvPr>
            <p:cNvSpPr/>
            <p:nvPr/>
          </p:nvSpPr>
          <p:spPr>
            <a:xfrm>
              <a:off x="5400019" y="2342384"/>
              <a:ext cx="360045" cy="180340"/>
            </a:xfrm>
            <a:custGeom>
              <a:avLst/>
              <a:gdLst/>
              <a:ahLst/>
              <a:cxnLst/>
              <a:rect l="l" t="t" r="r" b="b"/>
              <a:pathLst>
                <a:path w="360045" h="180339">
                  <a:moveTo>
                    <a:pt x="180005" y="0"/>
                  </a:moveTo>
                  <a:lnTo>
                    <a:pt x="0" y="180007"/>
                  </a:lnTo>
                  <a:lnTo>
                    <a:pt x="360010" y="180007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3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1">
              <a:extLst>
                <a:ext uri="{FF2B5EF4-FFF2-40B4-BE49-F238E27FC236}">
                  <a16:creationId xmlns:a16="http://schemas.microsoft.com/office/drawing/2014/main" id="{372C74F1-BA5B-DB49-9EC4-C49030D5AD0E}"/>
                </a:ext>
              </a:extLst>
            </p:cNvPr>
            <p:cNvSpPr/>
            <p:nvPr/>
          </p:nvSpPr>
          <p:spPr>
            <a:xfrm>
              <a:off x="5580024" y="2162386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4">
                  <a:moveTo>
                    <a:pt x="180005" y="0"/>
                  </a:moveTo>
                  <a:lnTo>
                    <a:pt x="0" y="179998"/>
                  </a:lnTo>
                  <a:lnTo>
                    <a:pt x="180005" y="360005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2">
              <a:extLst>
                <a:ext uri="{FF2B5EF4-FFF2-40B4-BE49-F238E27FC236}">
                  <a16:creationId xmlns:a16="http://schemas.microsoft.com/office/drawing/2014/main" id="{13EB59F5-0723-F145-AF85-AD527CB57CAA}"/>
                </a:ext>
              </a:extLst>
            </p:cNvPr>
            <p:cNvSpPr/>
            <p:nvPr/>
          </p:nvSpPr>
          <p:spPr>
            <a:xfrm>
              <a:off x="4680002" y="2522392"/>
              <a:ext cx="900430" cy="720090"/>
            </a:xfrm>
            <a:custGeom>
              <a:avLst/>
              <a:gdLst/>
              <a:ahLst/>
              <a:cxnLst/>
              <a:rect l="l" t="t" r="r" b="b"/>
              <a:pathLst>
                <a:path w="900429" h="720089">
                  <a:moveTo>
                    <a:pt x="0" y="360010"/>
                  </a:moveTo>
                  <a:lnTo>
                    <a:pt x="0" y="720019"/>
                  </a:lnTo>
                  <a:lnTo>
                    <a:pt x="180005" y="540013"/>
                  </a:lnTo>
                  <a:lnTo>
                    <a:pt x="0" y="360010"/>
                  </a:lnTo>
                  <a:close/>
                </a:path>
                <a:path w="900429" h="720089">
                  <a:moveTo>
                    <a:pt x="360010" y="360010"/>
                  </a:moveTo>
                  <a:lnTo>
                    <a:pt x="360010" y="720019"/>
                  </a:lnTo>
                  <a:lnTo>
                    <a:pt x="540018" y="540013"/>
                  </a:lnTo>
                  <a:lnTo>
                    <a:pt x="360010" y="360010"/>
                  </a:lnTo>
                  <a:close/>
                </a:path>
                <a:path w="900429" h="720089">
                  <a:moveTo>
                    <a:pt x="360010" y="0"/>
                  </a:moveTo>
                  <a:lnTo>
                    <a:pt x="360010" y="360010"/>
                  </a:lnTo>
                  <a:lnTo>
                    <a:pt x="540018" y="180005"/>
                  </a:lnTo>
                  <a:lnTo>
                    <a:pt x="360010" y="0"/>
                  </a:lnTo>
                  <a:close/>
                </a:path>
                <a:path w="900429" h="720089">
                  <a:moveTo>
                    <a:pt x="720016" y="360010"/>
                  </a:moveTo>
                  <a:lnTo>
                    <a:pt x="720016" y="720019"/>
                  </a:lnTo>
                  <a:lnTo>
                    <a:pt x="900021" y="540013"/>
                  </a:lnTo>
                  <a:lnTo>
                    <a:pt x="720016" y="360010"/>
                  </a:lnTo>
                  <a:close/>
                </a:path>
                <a:path w="900429" h="720089">
                  <a:moveTo>
                    <a:pt x="720016" y="0"/>
                  </a:moveTo>
                  <a:lnTo>
                    <a:pt x="720016" y="360010"/>
                  </a:lnTo>
                  <a:lnTo>
                    <a:pt x="900021" y="180005"/>
                  </a:lnTo>
                  <a:lnTo>
                    <a:pt x="720016" y="0"/>
                  </a:lnTo>
                  <a:close/>
                </a:path>
              </a:pathLst>
            </a:custGeom>
            <a:solidFill>
              <a:srgbClr val="FFFFFF">
                <a:alpha val="1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3">
            <a:extLst>
              <a:ext uri="{FF2B5EF4-FFF2-40B4-BE49-F238E27FC236}">
                <a16:creationId xmlns:a16="http://schemas.microsoft.com/office/drawing/2014/main" id="{6FDB576B-E766-9749-B097-8E153D3C3F62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-303" y="240480"/>
            <a:ext cx="5766103" cy="3403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>
            <a:lvl1pPr algn="ctr">
              <a:defRPr/>
            </a:lvl1pPr>
          </a:lstStyle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en-US" spc="5" dirty="0"/>
              <a:t>Thank</a:t>
            </a:r>
            <a:r>
              <a:rPr lang="en-US" spc="-40" dirty="0"/>
              <a:t> </a:t>
            </a:r>
            <a:r>
              <a:rPr lang="en-US" spc="-65" dirty="0"/>
              <a:t>You!</a:t>
            </a:r>
            <a:endParaRPr spc="-65" dirty="0"/>
          </a:p>
        </p:txBody>
      </p:sp>
      <p:pic>
        <p:nvPicPr>
          <p:cNvPr id="28" name="object 25">
            <a:extLst>
              <a:ext uri="{FF2B5EF4-FFF2-40B4-BE49-F238E27FC236}">
                <a16:creationId xmlns:a16="http://schemas.microsoft.com/office/drawing/2014/main" id="{DA3F54F3-876C-2E46-AEA4-A7D25BC34818}"/>
              </a:ext>
            </a:extLst>
          </p:cNvPr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929599" y="1348884"/>
            <a:ext cx="1900810" cy="871075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30AAD5-534A-2E40-BFDA-C0C2857D25D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454" y="2685598"/>
            <a:ext cx="5742892" cy="169277"/>
          </a:xfrm>
        </p:spPr>
        <p:txBody>
          <a:bodyPr/>
          <a:lstStyle>
            <a:lvl1pPr algn="ctr"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Nome </a:t>
            </a:r>
            <a:r>
              <a:rPr lang="en-US" dirty="0" err="1"/>
              <a:t>Completo</a:t>
            </a:r>
            <a:r>
              <a:rPr lang="en-US" dirty="0"/>
              <a:t> &amp; email</a:t>
            </a:r>
          </a:p>
        </p:txBody>
      </p:sp>
    </p:spTree>
    <p:extLst>
      <p:ext uri="{BB962C8B-B14F-4D97-AF65-F5344CB8AC3E}">
        <p14:creationId xmlns:p14="http://schemas.microsoft.com/office/powerpoint/2010/main" val="2642602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66C81762-70CF-2E42-98F3-06FA30FE05B3}"/>
              </a:ext>
            </a:extLst>
          </p:cNvPr>
          <p:cNvSpPr/>
          <p:nvPr userDrawn="1"/>
        </p:nvSpPr>
        <p:spPr>
          <a:xfrm>
            <a:off x="-12" y="2406"/>
            <a:ext cx="5760085" cy="3240405"/>
          </a:xfrm>
          <a:custGeom>
            <a:avLst/>
            <a:gdLst/>
            <a:ahLst/>
            <a:cxnLst/>
            <a:rect l="l" t="t" r="r" b="b"/>
            <a:pathLst>
              <a:path w="5760085" h="3240405">
                <a:moveTo>
                  <a:pt x="5760073" y="0"/>
                </a:moveTo>
                <a:lnTo>
                  <a:pt x="0" y="0"/>
                </a:lnTo>
                <a:lnTo>
                  <a:pt x="0" y="3240041"/>
                </a:lnTo>
                <a:lnTo>
                  <a:pt x="5760073" y="3240041"/>
                </a:lnTo>
                <a:lnTo>
                  <a:pt x="5760073" y="0"/>
                </a:lnTo>
                <a:close/>
              </a:path>
            </a:pathLst>
          </a:custGeom>
          <a:solidFill>
            <a:srgbClr val="00376B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3">
            <a:extLst>
              <a:ext uri="{FF2B5EF4-FFF2-40B4-BE49-F238E27FC236}">
                <a16:creationId xmlns:a16="http://schemas.microsoft.com/office/drawing/2014/main" id="{D377CEAF-3B0D-B44C-8D30-877702A1D796}"/>
              </a:ext>
            </a:extLst>
          </p:cNvPr>
          <p:cNvGrpSpPr/>
          <p:nvPr userDrawn="1"/>
        </p:nvGrpSpPr>
        <p:grpSpPr>
          <a:xfrm>
            <a:off x="4319994" y="2162386"/>
            <a:ext cx="1440180" cy="1080135"/>
            <a:chOff x="4319994" y="2162386"/>
            <a:chExt cx="1440180" cy="1080135"/>
          </a:xfrm>
        </p:grpSpPr>
        <p:sp>
          <p:nvSpPr>
            <p:cNvPr id="7" name="object 4">
              <a:extLst>
                <a:ext uri="{FF2B5EF4-FFF2-40B4-BE49-F238E27FC236}">
                  <a16:creationId xmlns:a16="http://schemas.microsoft.com/office/drawing/2014/main" id="{4A7C5A09-DBE3-1840-84C1-2CAF2BAA86A6}"/>
                </a:ext>
              </a:extLst>
            </p:cNvPr>
            <p:cNvSpPr/>
            <p:nvPr/>
          </p:nvSpPr>
          <p:spPr>
            <a:xfrm>
              <a:off x="4319994" y="3062406"/>
              <a:ext cx="360045" cy="180340"/>
            </a:xfrm>
            <a:custGeom>
              <a:avLst/>
              <a:gdLst/>
              <a:ahLst/>
              <a:cxnLst/>
              <a:rect l="l" t="t" r="r" b="b"/>
              <a:pathLst>
                <a:path w="360045" h="180339">
                  <a:moveTo>
                    <a:pt x="180005" y="0"/>
                  </a:moveTo>
                  <a:lnTo>
                    <a:pt x="0" y="180005"/>
                  </a:lnTo>
                  <a:lnTo>
                    <a:pt x="360008" y="180005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3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5">
              <a:extLst>
                <a:ext uri="{FF2B5EF4-FFF2-40B4-BE49-F238E27FC236}">
                  <a16:creationId xmlns:a16="http://schemas.microsoft.com/office/drawing/2014/main" id="{F4C2F429-A014-0B4D-A4F0-A1D1D549D4A9}"/>
                </a:ext>
              </a:extLst>
            </p:cNvPr>
            <p:cNvSpPr/>
            <p:nvPr/>
          </p:nvSpPr>
          <p:spPr>
            <a:xfrm>
              <a:off x="4499999" y="2882402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4">
                  <a:moveTo>
                    <a:pt x="180003" y="0"/>
                  </a:moveTo>
                  <a:lnTo>
                    <a:pt x="0" y="180003"/>
                  </a:lnTo>
                  <a:lnTo>
                    <a:pt x="180003" y="360008"/>
                  </a:lnTo>
                  <a:lnTo>
                    <a:pt x="180003" y="0"/>
                  </a:lnTo>
                  <a:close/>
                </a:path>
              </a:pathLst>
            </a:custGeom>
            <a:solidFill>
              <a:srgbClr val="FFFFFF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6">
              <a:extLst>
                <a:ext uri="{FF2B5EF4-FFF2-40B4-BE49-F238E27FC236}">
                  <a16:creationId xmlns:a16="http://schemas.microsoft.com/office/drawing/2014/main" id="{C3633D1E-89E2-854A-85B0-6C4E6774B3D9}"/>
                </a:ext>
              </a:extLst>
            </p:cNvPr>
            <p:cNvSpPr/>
            <p:nvPr/>
          </p:nvSpPr>
          <p:spPr>
            <a:xfrm>
              <a:off x="4680002" y="3062406"/>
              <a:ext cx="360045" cy="180340"/>
            </a:xfrm>
            <a:custGeom>
              <a:avLst/>
              <a:gdLst/>
              <a:ahLst/>
              <a:cxnLst/>
              <a:rect l="l" t="t" r="r" b="b"/>
              <a:pathLst>
                <a:path w="360045" h="180339">
                  <a:moveTo>
                    <a:pt x="180005" y="0"/>
                  </a:moveTo>
                  <a:lnTo>
                    <a:pt x="0" y="180005"/>
                  </a:lnTo>
                  <a:lnTo>
                    <a:pt x="360010" y="180005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3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7">
              <a:extLst>
                <a:ext uri="{FF2B5EF4-FFF2-40B4-BE49-F238E27FC236}">
                  <a16:creationId xmlns:a16="http://schemas.microsoft.com/office/drawing/2014/main" id="{5A4FECB2-73BE-4248-BC62-91E28EF60D15}"/>
                </a:ext>
              </a:extLst>
            </p:cNvPr>
            <p:cNvSpPr/>
            <p:nvPr/>
          </p:nvSpPr>
          <p:spPr>
            <a:xfrm>
              <a:off x="4860008" y="2882402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4">
                  <a:moveTo>
                    <a:pt x="180005" y="0"/>
                  </a:moveTo>
                  <a:lnTo>
                    <a:pt x="0" y="180003"/>
                  </a:lnTo>
                  <a:lnTo>
                    <a:pt x="180005" y="360008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8">
              <a:extLst>
                <a:ext uri="{FF2B5EF4-FFF2-40B4-BE49-F238E27FC236}">
                  <a16:creationId xmlns:a16="http://schemas.microsoft.com/office/drawing/2014/main" id="{9FF0A1EB-D75E-3D46-8A26-7E4ADE97CC97}"/>
                </a:ext>
              </a:extLst>
            </p:cNvPr>
            <p:cNvSpPr/>
            <p:nvPr/>
          </p:nvSpPr>
          <p:spPr>
            <a:xfrm>
              <a:off x="5040013" y="3062406"/>
              <a:ext cx="360045" cy="180340"/>
            </a:xfrm>
            <a:custGeom>
              <a:avLst/>
              <a:gdLst/>
              <a:ahLst/>
              <a:cxnLst/>
              <a:rect l="l" t="t" r="r" b="b"/>
              <a:pathLst>
                <a:path w="360045" h="180339">
                  <a:moveTo>
                    <a:pt x="180007" y="0"/>
                  </a:moveTo>
                  <a:lnTo>
                    <a:pt x="0" y="180005"/>
                  </a:lnTo>
                  <a:lnTo>
                    <a:pt x="360005" y="180005"/>
                  </a:lnTo>
                  <a:lnTo>
                    <a:pt x="180007" y="0"/>
                  </a:lnTo>
                  <a:close/>
                </a:path>
              </a:pathLst>
            </a:custGeom>
            <a:solidFill>
              <a:srgbClr val="FFFFFF">
                <a:alpha val="3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9">
              <a:extLst>
                <a:ext uri="{FF2B5EF4-FFF2-40B4-BE49-F238E27FC236}">
                  <a16:creationId xmlns:a16="http://schemas.microsoft.com/office/drawing/2014/main" id="{AD161129-D8E1-D14C-838E-AF7ADC2A3FDD}"/>
                </a:ext>
              </a:extLst>
            </p:cNvPr>
            <p:cNvSpPr/>
            <p:nvPr/>
          </p:nvSpPr>
          <p:spPr>
            <a:xfrm>
              <a:off x="5220021" y="2882402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4">
                  <a:moveTo>
                    <a:pt x="179998" y="0"/>
                  </a:moveTo>
                  <a:lnTo>
                    <a:pt x="0" y="180003"/>
                  </a:lnTo>
                  <a:lnTo>
                    <a:pt x="179998" y="360008"/>
                  </a:lnTo>
                  <a:lnTo>
                    <a:pt x="179998" y="0"/>
                  </a:lnTo>
                  <a:close/>
                </a:path>
              </a:pathLst>
            </a:custGeom>
            <a:solidFill>
              <a:srgbClr val="FFFFFF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0">
              <a:extLst>
                <a:ext uri="{FF2B5EF4-FFF2-40B4-BE49-F238E27FC236}">
                  <a16:creationId xmlns:a16="http://schemas.microsoft.com/office/drawing/2014/main" id="{9E566AFF-9EBD-FE45-B918-1AAEB001FABA}"/>
                </a:ext>
              </a:extLst>
            </p:cNvPr>
            <p:cNvSpPr/>
            <p:nvPr/>
          </p:nvSpPr>
          <p:spPr>
            <a:xfrm>
              <a:off x="5400019" y="3062406"/>
              <a:ext cx="360045" cy="180340"/>
            </a:xfrm>
            <a:custGeom>
              <a:avLst/>
              <a:gdLst/>
              <a:ahLst/>
              <a:cxnLst/>
              <a:rect l="l" t="t" r="r" b="b"/>
              <a:pathLst>
                <a:path w="360045" h="180339">
                  <a:moveTo>
                    <a:pt x="180005" y="0"/>
                  </a:moveTo>
                  <a:lnTo>
                    <a:pt x="0" y="180005"/>
                  </a:lnTo>
                  <a:lnTo>
                    <a:pt x="360010" y="180005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3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1">
              <a:extLst>
                <a:ext uri="{FF2B5EF4-FFF2-40B4-BE49-F238E27FC236}">
                  <a16:creationId xmlns:a16="http://schemas.microsoft.com/office/drawing/2014/main" id="{FCEFAFC9-5DE6-F340-B667-E378CD7A3CFD}"/>
                </a:ext>
              </a:extLst>
            </p:cNvPr>
            <p:cNvSpPr/>
            <p:nvPr/>
          </p:nvSpPr>
          <p:spPr>
            <a:xfrm>
              <a:off x="5580024" y="2882402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4">
                  <a:moveTo>
                    <a:pt x="180005" y="0"/>
                  </a:moveTo>
                  <a:lnTo>
                    <a:pt x="0" y="180003"/>
                  </a:lnTo>
                  <a:lnTo>
                    <a:pt x="180005" y="360008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2">
              <a:extLst>
                <a:ext uri="{FF2B5EF4-FFF2-40B4-BE49-F238E27FC236}">
                  <a16:creationId xmlns:a16="http://schemas.microsoft.com/office/drawing/2014/main" id="{86F302D3-750A-A543-897A-419675BA3662}"/>
                </a:ext>
              </a:extLst>
            </p:cNvPr>
            <p:cNvSpPr/>
            <p:nvPr/>
          </p:nvSpPr>
          <p:spPr>
            <a:xfrm>
              <a:off x="4680002" y="2702397"/>
              <a:ext cx="360045" cy="180340"/>
            </a:xfrm>
            <a:custGeom>
              <a:avLst/>
              <a:gdLst/>
              <a:ahLst/>
              <a:cxnLst/>
              <a:rect l="l" t="t" r="r" b="b"/>
              <a:pathLst>
                <a:path w="360045" h="180339">
                  <a:moveTo>
                    <a:pt x="180005" y="0"/>
                  </a:moveTo>
                  <a:lnTo>
                    <a:pt x="0" y="180005"/>
                  </a:lnTo>
                  <a:lnTo>
                    <a:pt x="360010" y="180005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3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3">
              <a:extLst>
                <a:ext uri="{FF2B5EF4-FFF2-40B4-BE49-F238E27FC236}">
                  <a16:creationId xmlns:a16="http://schemas.microsoft.com/office/drawing/2014/main" id="{C6A12DE9-E816-F34A-A9E7-61AD3BEE790F}"/>
                </a:ext>
              </a:extLst>
            </p:cNvPr>
            <p:cNvSpPr/>
            <p:nvPr/>
          </p:nvSpPr>
          <p:spPr>
            <a:xfrm>
              <a:off x="4860008" y="2522392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4">
                  <a:moveTo>
                    <a:pt x="180005" y="0"/>
                  </a:moveTo>
                  <a:lnTo>
                    <a:pt x="0" y="180005"/>
                  </a:lnTo>
                  <a:lnTo>
                    <a:pt x="180005" y="360010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4">
              <a:extLst>
                <a:ext uri="{FF2B5EF4-FFF2-40B4-BE49-F238E27FC236}">
                  <a16:creationId xmlns:a16="http://schemas.microsoft.com/office/drawing/2014/main" id="{0A3536A9-FC78-C347-901E-1486570F1FB1}"/>
                </a:ext>
              </a:extLst>
            </p:cNvPr>
            <p:cNvSpPr/>
            <p:nvPr/>
          </p:nvSpPr>
          <p:spPr>
            <a:xfrm>
              <a:off x="5040013" y="2702397"/>
              <a:ext cx="360045" cy="180340"/>
            </a:xfrm>
            <a:custGeom>
              <a:avLst/>
              <a:gdLst/>
              <a:ahLst/>
              <a:cxnLst/>
              <a:rect l="l" t="t" r="r" b="b"/>
              <a:pathLst>
                <a:path w="360045" h="180339">
                  <a:moveTo>
                    <a:pt x="180007" y="0"/>
                  </a:moveTo>
                  <a:lnTo>
                    <a:pt x="0" y="180005"/>
                  </a:lnTo>
                  <a:lnTo>
                    <a:pt x="360005" y="180005"/>
                  </a:lnTo>
                  <a:lnTo>
                    <a:pt x="180007" y="0"/>
                  </a:lnTo>
                  <a:close/>
                </a:path>
              </a:pathLst>
            </a:custGeom>
            <a:solidFill>
              <a:srgbClr val="FFFFFF">
                <a:alpha val="3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5">
              <a:extLst>
                <a:ext uri="{FF2B5EF4-FFF2-40B4-BE49-F238E27FC236}">
                  <a16:creationId xmlns:a16="http://schemas.microsoft.com/office/drawing/2014/main" id="{D255EC58-4E47-054B-B21C-616BC5060FBD}"/>
                </a:ext>
              </a:extLst>
            </p:cNvPr>
            <p:cNvSpPr/>
            <p:nvPr/>
          </p:nvSpPr>
          <p:spPr>
            <a:xfrm>
              <a:off x="5220021" y="2522392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4">
                  <a:moveTo>
                    <a:pt x="179998" y="0"/>
                  </a:moveTo>
                  <a:lnTo>
                    <a:pt x="0" y="180005"/>
                  </a:lnTo>
                  <a:lnTo>
                    <a:pt x="179998" y="360010"/>
                  </a:lnTo>
                  <a:lnTo>
                    <a:pt x="179998" y="0"/>
                  </a:lnTo>
                  <a:close/>
                </a:path>
              </a:pathLst>
            </a:custGeom>
            <a:solidFill>
              <a:srgbClr val="FFFFFF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6">
              <a:extLst>
                <a:ext uri="{FF2B5EF4-FFF2-40B4-BE49-F238E27FC236}">
                  <a16:creationId xmlns:a16="http://schemas.microsoft.com/office/drawing/2014/main" id="{A9141683-F12C-1242-9E50-B2885F51E2A5}"/>
                </a:ext>
              </a:extLst>
            </p:cNvPr>
            <p:cNvSpPr/>
            <p:nvPr/>
          </p:nvSpPr>
          <p:spPr>
            <a:xfrm>
              <a:off x="5400019" y="2702397"/>
              <a:ext cx="360045" cy="180340"/>
            </a:xfrm>
            <a:custGeom>
              <a:avLst/>
              <a:gdLst/>
              <a:ahLst/>
              <a:cxnLst/>
              <a:rect l="l" t="t" r="r" b="b"/>
              <a:pathLst>
                <a:path w="360045" h="180339">
                  <a:moveTo>
                    <a:pt x="180005" y="0"/>
                  </a:moveTo>
                  <a:lnTo>
                    <a:pt x="0" y="180005"/>
                  </a:lnTo>
                  <a:lnTo>
                    <a:pt x="360010" y="180005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3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17">
              <a:extLst>
                <a:ext uri="{FF2B5EF4-FFF2-40B4-BE49-F238E27FC236}">
                  <a16:creationId xmlns:a16="http://schemas.microsoft.com/office/drawing/2014/main" id="{E2A37EA7-C614-324D-963E-BBC411288B33}"/>
                </a:ext>
              </a:extLst>
            </p:cNvPr>
            <p:cNvSpPr/>
            <p:nvPr/>
          </p:nvSpPr>
          <p:spPr>
            <a:xfrm>
              <a:off x="5580024" y="2522392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4">
                  <a:moveTo>
                    <a:pt x="180005" y="0"/>
                  </a:moveTo>
                  <a:lnTo>
                    <a:pt x="0" y="180005"/>
                  </a:lnTo>
                  <a:lnTo>
                    <a:pt x="180005" y="360010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18">
              <a:extLst>
                <a:ext uri="{FF2B5EF4-FFF2-40B4-BE49-F238E27FC236}">
                  <a16:creationId xmlns:a16="http://schemas.microsoft.com/office/drawing/2014/main" id="{AA1DD33F-D244-A145-AAAB-B9CABF9D8B8A}"/>
                </a:ext>
              </a:extLst>
            </p:cNvPr>
            <p:cNvSpPr/>
            <p:nvPr/>
          </p:nvSpPr>
          <p:spPr>
            <a:xfrm>
              <a:off x="5040013" y="2342384"/>
              <a:ext cx="360045" cy="180340"/>
            </a:xfrm>
            <a:custGeom>
              <a:avLst/>
              <a:gdLst/>
              <a:ahLst/>
              <a:cxnLst/>
              <a:rect l="l" t="t" r="r" b="b"/>
              <a:pathLst>
                <a:path w="360045" h="180339">
                  <a:moveTo>
                    <a:pt x="180007" y="0"/>
                  </a:moveTo>
                  <a:lnTo>
                    <a:pt x="0" y="180007"/>
                  </a:lnTo>
                  <a:lnTo>
                    <a:pt x="360005" y="180007"/>
                  </a:lnTo>
                  <a:lnTo>
                    <a:pt x="180007" y="0"/>
                  </a:lnTo>
                  <a:close/>
                </a:path>
              </a:pathLst>
            </a:custGeom>
            <a:solidFill>
              <a:srgbClr val="FFFFFF">
                <a:alpha val="3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19">
              <a:extLst>
                <a:ext uri="{FF2B5EF4-FFF2-40B4-BE49-F238E27FC236}">
                  <a16:creationId xmlns:a16="http://schemas.microsoft.com/office/drawing/2014/main" id="{D7999509-B744-E140-A72E-24BBA11580FF}"/>
                </a:ext>
              </a:extLst>
            </p:cNvPr>
            <p:cNvSpPr/>
            <p:nvPr/>
          </p:nvSpPr>
          <p:spPr>
            <a:xfrm>
              <a:off x="5220021" y="2162386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4">
                  <a:moveTo>
                    <a:pt x="179998" y="0"/>
                  </a:moveTo>
                  <a:lnTo>
                    <a:pt x="0" y="179998"/>
                  </a:lnTo>
                  <a:lnTo>
                    <a:pt x="179998" y="360005"/>
                  </a:lnTo>
                  <a:lnTo>
                    <a:pt x="179998" y="0"/>
                  </a:lnTo>
                  <a:close/>
                </a:path>
              </a:pathLst>
            </a:custGeom>
            <a:solidFill>
              <a:srgbClr val="FFFFFF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0">
              <a:extLst>
                <a:ext uri="{FF2B5EF4-FFF2-40B4-BE49-F238E27FC236}">
                  <a16:creationId xmlns:a16="http://schemas.microsoft.com/office/drawing/2014/main" id="{377C2473-E4AD-E648-ADAB-A7DC3A9F26B7}"/>
                </a:ext>
              </a:extLst>
            </p:cNvPr>
            <p:cNvSpPr/>
            <p:nvPr/>
          </p:nvSpPr>
          <p:spPr>
            <a:xfrm>
              <a:off x="5400019" y="2342384"/>
              <a:ext cx="360045" cy="180340"/>
            </a:xfrm>
            <a:custGeom>
              <a:avLst/>
              <a:gdLst/>
              <a:ahLst/>
              <a:cxnLst/>
              <a:rect l="l" t="t" r="r" b="b"/>
              <a:pathLst>
                <a:path w="360045" h="180339">
                  <a:moveTo>
                    <a:pt x="180005" y="0"/>
                  </a:moveTo>
                  <a:lnTo>
                    <a:pt x="0" y="180007"/>
                  </a:lnTo>
                  <a:lnTo>
                    <a:pt x="360010" y="180007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3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1">
              <a:extLst>
                <a:ext uri="{FF2B5EF4-FFF2-40B4-BE49-F238E27FC236}">
                  <a16:creationId xmlns:a16="http://schemas.microsoft.com/office/drawing/2014/main" id="{372C74F1-BA5B-DB49-9EC4-C49030D5AD0E}"/>
                </a:ext>
              </a:extLst>
            </p:cNvPr>
            <p:cNvSpPr/>
            <p:nvPr/>
          </p:nvSpPr>
          <p:spPr>
            <a:xfrm>
              <a:off x="5580024" y="2162386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4">
                  <a:moveTo>
                    <a:pt x="180005" y="0"/>
                  </a:moveTo>
                  <a:lnTo>
                    <a:pt x="0" y="179998"/>
                  </a:lnTo>
                  <a:lnTo>
                    <a:pt x="180005" y="360005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2">
              <a:extLst>
                <a:ext uri="{FF2B5EF4-FFF2-40B4-BE49-F238E27FC236}">
                  <a16:creationId xmlns:a16="http://schemas.microsoft.com/office/drawing/2014/main" id="{13EB59F5-0723-F145-AF85-AD527CB57CAA}"/>
                </a:ext>
              </a:extLst>
            </p:cNvPr>
            <p:cNvSpPr/>
            <p:nvPr/>
          </p:nvSpPr>
          <p:spPr>
            <a:xfrm>
              <a:off x="4680002" y="2522392"/>
              <a:ext cx="900430" cy="720090"/>
            </a:xfrm>
            <a:custGeom>
              <a:avLst/>
              <a:gdLst/>
              <a:ahLst/>
              <a:cxnLst/>
              <a:rect l="l" t="t" r="r" b="b"/>
              <a:pathLst>
                <a:path w="900429" h="720089">
                  <a:moveTo>
                    <a:pt x="0" y="360010"/>
                  </a:moveTo>
                  <a:lnTo>
                    <a:pt x="0" y="720019"/>
                  </a:lnTo>
                  <a:lnTo>
                    <a:pt x="180005" y="540013"/>
                  </a:lnTo>
                  <a:lnTo>
                    <a:pt x="0" y="360010"/>
                  </a:lnTo>
                  <a:close/>
                </a:path>
                <a:path w="900429" h="720089">
                  <a:moveTo>
                    <a:pt x="360010" y="360010"/>
                  </a:moveTo>
                  <a:lnTo>
                    <a:pt x="360010" y="720019"/>
                  </a:lnTo>
                  <a:lnTo>
                    <a:pt x="540018" y="540013"/>
                  </a:lnTo>
                  <a:lnTo>
                    <a:pt x="360010" y="360010"/>
                  </a:lnTo>
                  <a:close/>
                </a:path>
                <a:path w="900429" h="720089">
                  <a:moveTo>
                    <a:pt x="360010" y="0"/>
                  </a:moveTo>
                  <a:lnTo>
                    <a:pt x="360010" y="360010"/>
                  </a:lnTo>
                  <a:lnTo>
                    <a:pt x="540018" y="180005"/>
                  </a:lnTo>
                  <a:lnTo>
                    <a:pt x="360010" y="0"/>
                  </a:lnTo>
                  <a:close/>
                </a:path>
                <a:path w="900429" h="720089">
                  <a:moveTo>
                    <a:pt x="720016" y="360010"/>
                  </a:moveTo>
                  <a:lnTo>
                    <a:pt x="720016" y="720019"/>
                  </a:lnTo>
                  <a:lnTo>
                    <a:pt x="900021" y="540013"/>
                  </a:lnTo>
                  <a:lnTo>
                    <a:pt x="720016" y="360010"/>
                  </a:lnTo>
                  <a:close/>
                </a:path>
                <a:path w="900429" h="720089">
                  <a:moveTo>
                    <a:pt x="720016" y="0"/>
                  </a:moveTo>
                  <a:lnTo>
                    <a:pt x="720016" y="360010"/>
                  </a:lnTo>
                  <a:lnTo>
                    <a:pt x="900021" y="180005"/>
                  </a:lnTo>
                  <a:lnTo>
                    <a:pt x="720016" y="0"/>
                  </a:lnTo>
                  <a:close/>
                </a:path>
              </a:pathLst>
            </a:custGeom>
            <a:solidFill>
              <a:srgbClr val="FFFFFF">
                <a:alpha val="1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3">
            <a:extLst>
              <a:ext uri="{FF2B5EF4-FFF2-40B4-BE49-F238E27FC236}">
                <a16:creationId xmlns:a16="http://schemas.microsoft.com/office/drawing/2014/main" id="{6FDB576B-E766-9749-B097-8E153D3C3F6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14676" y="240480"/>
            <a:ext cx="1330960" cy="3403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pc="5" dirty="0"/>
              <a:t>Thank</a:t>
            </a:r>
            <a:r>
              <a:rPr spc="-40" dirty="0"/>
              <a:t> </a:t>
            </a:r>
            <a:r>
              <a:rPr spc="-65" dirty="0"/>
              <a:t>You!</a:t>
            </a:r>
          </a:p>
        </p:txBody>
      </p:sp>
      <p:sp>
        <p:nvSpPr>
          <p:cNvPr id="27" name="object 24">
            <a:extLst>
              <a:ext uri="{FF2B5EF4-FFF2-40B4-BE49-F238E27FC236}">
                <a16:creationId xmlns:a16="http://schemas.microsoft.com/office/drawing/2014/main" id="{B179BAE2-86D7-9848-9C02-B633F126DDAF}"/>
              </a:ext>
            </a:extLst>
          </p:cNvPr>
          <p:cNvSpPr txBox="1"/>
          <p:nvPr userDrawn="1"/>
        </p:nvSpPr>
        <p:spPr>
          <a:xfrm>
            <a:off x="1872500" y="2662433"/>
            <a:ext cx="2015489" cy="3187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1155"/>
              </a:lnSpc>
              <a:spcBef>
                <a:spcPts val="95"/>
              </a:spcBef>
            </a:pPr>
            <a:r>
              <a:rPr sz="10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Dr.</a:t>
            </a:r>
            <a:r>
              <a:rPr sz="1000" spc="6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Flávio</a:t>
            </a:r>
            <a:r>
              <a:rPr sz="1000" spc="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FFFFFF"/>
                </a:solidFill>
                <a:latin typeface="Microsoft Sans Serif"/>
                <a:cs typeface="Microsoft Sans Serif"/>
              </a:rPr>
              <a:t>Vinícius </a:t>
            </a:r>
            <a:r>
              <a:rPr sz="10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Cruzeiro</a:t>
            </a:r>
            <a:r>
              <a:rPr sz="1000" spc="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FFFFFF"/>
                </a:solidFill>
                <a:latin typeface="Microsoft Sans Serif"/>
                <a:cs typeface="Microsoft Sans Serif"/>
              </a:rPr>
              <a:t>Martins</a:t>
            </a:r>
            <a:endParaRPr sz="1000" dirty="0">
              <a:latin typeface="Microsoft Sans Serif"/>
              <a:cs typeface="Microsoft Sans Serif"/>
            </a:endParaRPr>
          </a:p>
          <a:p>
            <a:pPr algn="ctr">
              <a:lnSpc>
                <a:spcPts val="1155"/>
              </a:lnSpc>
            </a:pPr>
            <a:r>
              <a:rPr sz="1000" u="none" spc="15" dirty="0">
                <a:solidFill>
                  <a:schemeClr val="bg1"/>
                </a:solidFill>
                <a:latin typeface="SimSun"/>
                <a:cs typeface="SimSun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flaviocruzeiro@cefetmg.br</a:t>
            </a:r>
            <a:endParaRPr sz="1000" u="none" dirty="0">
              <a:solidFill>
                <a:schemeClr val="bg1"/>
              </a:solidFill>
              <a:latin typeface="SimSun"/>
              <a:cs typeface="SimSun"/>
            </a:endParaRPr>
          </a:p>
        </p:txBody>
      </p:sp>
      <p:pic>
        <p:nvPicPr>
          <p:cNvPr id="28" name="object 25">
            <a:extLst>
              <a:ext uri="{FF2B5EF4-FFF2-40B4-BE49-F238E27FC236}">
                <a16:creationId xmlns:a16="http://schemas.microsoft.com/office/drawing/2014/main" id="{DA3F54F3-876C-2E46-AEA4-A7D25BC34818}"/>
              </a:ext>
            </a:extLst>
          </p:cNvPr>
          <p:cNvPicPr/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929599" y="1348884"/>
            <a:ext cx="1900810" cy="87107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14676" y="240480"/>
            <a:ext cx="1336446" cy="3403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88290" y="746315"/>
            <a:ext cx="5189220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052372" y="3128382"/>
            <a:ext cx="1219200" cy="1193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00376B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pc="-15" dirty="0"/>
              <a:t>Dr.</a:t>
            </a:r>
            <a:r>
              <a:rPr spc="35" dirty="0"/>
              <a:t> </a:t>
            </a:r>
            <a:r>
              <a:rPr spc="-5" dirty="0"/>
              <a:t>Flávio</a:t>
            </a:r>
            <a:r>
              <a:rPr dirty="0"/>
              <a:t> Vinícius </a:t>
            </a:r>
            <a:r>
              <a:rPr spc="-5" dirty="0"/>
              <a:t>Cruzeiro</a:t>
            </a:r>
            <a:r>
              <a:rPr dirty="0"/>
              <a:t> Martins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88442" y="3128382"/>
            <a:ext cx="553085" cy="1193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00376B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pc="-5" dirty="0"/>
              <a:t>March</a:t>
            </a:r>
            <a:r>
              <a:rPr spc="-20" dirty="0"/>
              <a:t> </a:t>
            </a:r>
            <a:r>
              <a:rPr spc="-5" dirty="0"/>
              <a:t>13,</a:t>
            </a:r>
            <a:r>
              <a:rPr spc="-15" dirty="0"/>
              <a:t> </a:t>
            </a:r>
            <a:r>
              <a:rPr spc="-5" dirty="0"/>
              <a:t>2021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394164" y="3128382"/>
            <a:ext cx="236854" cy="1193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00376B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spc="-5" dirty="0"/>
              <a:t>‹#›</a:t>
            </a:fld>
            <a:r>
              <a:rPr spc="-5" dirty="0"/>
              <a:t>/10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6" r:id="rId2"/>
    <p:sldLayoutId id="2147483669" r:id="rId3"/>
    <p:sldLayoutId id="2147483662" r:id="rId4"/>
    <p:sldLayoutId id="2147483670" r:id="rId5"/>
    <p:sldLayoutId id="2147483667" r:id="rId6"/>
    <p:sldLayoutId id="2147483668" r:id="rId7"/>
    <p:sldLayoutId id="2147483665" r:id="rId8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flaviocruzeiro@cefetmg.b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mailto:flaviocruzeiro@cefetmg.br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901700" y="1083520"/>
            <a:ext cx="4864100" cy="509269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75"/>
              </a:spcBef>
            </a:pPr>
            <a:r>
              <a:rPr b="1" spc="10" dirty="0"/>
              <a:t>Official</a:t>
            </a:r>
            <a:r>
              <a:rPr b="1" spc="-5" dirty="0"/>
              <a:t> </a:t>
            </a:r>
            <a:r>
              <a:rPr b="1" spc="15" dirty="0"/>
              <a:t>template</a:t>
            </a:r>
            <a:r>
              <a:rPr b="1" dirty="0"/>
              <a:t> </a:t>
            </a:r>
            <a:r>
              <a:rPr b="1" spc="-5" dirty="0"/>
              <a:t>for</a:t>
            </a:r>
            <a:r>
              <a:rPr b="1" dirty="0"/>
              <a:t> </a:t>
            </a:r>
            <a:r>
              <a:rPr b="1" spc="20" dirty="0"/>
              <a:t>SORAI</a:t>
            </a:r>
          </a:p>
          <a:p>
            <a:pPr algn="ctr">
              <a:lnSpc>
                <a:spcPct val="100000"/>
              </a:lnSpc>
              <a:spcBef>
                <a:spcPts val="334"/>
              </a:spcBef>
            </a:pPr>
            <a:r>
              <a:rPr sz="1100" spc="-5" dirty="0"/>
              <a:t>Presentation</a:t>
            </a:r>
            <a:endParaRPr sz="1100" dirty="0"/>
          </a:p>
        </p:txBody>
      </p:sp>
      <p:sp>
        <p:nvSpPr>
          <p:cNvPr id="3" name="object 3"/>
          <p:cNvSpPr txBox="1">
            <a:spLocks noGrp="1"/>
          </p:cNvSpPr>
          <p:nvPr>
            <p:ph type="subTitle" idx="4"/>
          </p:nvPr>
        </p:nvSpPr>
        <p:spPr>
          <a:xfrm>
            <a:off x="901700" y="1892616"/>
            <a:ext cx="4864099" cy="80835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spc="-25" dirty="0"/>
              <a:t>Dr.</a:t>
            </a:r>
            <a:r>
              <a:rPr spc="70" dirty="0"/>
              <a:t> </a:t>
            </a:r>
            <a:r>
              <a:rPr spc="-10" dirty="0"/>
              <a:t>Flávio</a:t>
            </a:r>
            <a:r>
              <a:rPr spc="5" dirty="0"/>
              <a:t> </a:t>
            </a:r>
            <a:r>
              <a:rPr dirty="0"/>
              <a:t>Vinícius</a:t>
            </a:r>
            <a:r>
              <a:rPr spc="5" dirty="0"/>
              <a:t> </a:t>
            </a:r>
            <a:r>
              <a:rPr spc="-10" dirty="0"/>
              <a:t>Cruzeiro</a:t>
            </a:r>
            <a:r>
              <a:rPr spc="5" dirty="0"/>
              <a:t> </a:t>
            </a:r>
            <a:r>
              <a:rPr dirty="0"/>
              <a:t>Martins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 dirty="0"/>
          </a:p>
          <a:p>
            <a:pPr algn="ctr">
              <a:lnSpc>
                <a:spcPct val="100000"/>
              </a:lnSpc>
            </a:pPr>
            <a:r>
              <a:rPr sz="800" spc="20" dirty="0">
                <a:latin typeface="SimSun"/>
                <a:cs typeface="SimSun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flaviocruzeiro@cefetmg.br</a:t>
            </a:r>
            <a:endParaRPr sz="800" dirty="0">
              <a:latin typeface="SimSun"/>
              <a:cs typeface="SimSu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50" dirty="0">
              <a:latin typeface="SimSun"/>
              <a:cs typeface="SimSu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pc="-10" dirty="0"/>
              <a:t>March </a:t>
            </a:r>
            <a:r>
              <a:rPr spc="-5" dirty="0"/>
              <a:t>13, </a:t>
            </a:r>
            <a:r>
              <a:rPr spc="-10" dirty="0"/>
              <a:t>2021</a:t>
            </a: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36A196F-93DE-8E49-A828-5F59B27FC6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8722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A55F624-73AD-AB41-9814-0E3AD821903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F4FB21-CF11-1E44-99B9-BFD62DB9A0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5519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DC6E6-979A-0C48-B071-FF59F24C8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09104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2" y="2406"/>
            <a:ext cx="5760085" cy="3240405"/>
          </a:xfrm>
          <a:custGeom>
            <a:avLst/>
            <a:gdLst/>
            <a:ahLst/>
            <a:cxnLst/>
            <a:rect l="l" t="t" r="r" b="b"/>
            <a:pathLst>
              <a:path w="5760085" h="3240405">
                <a:moveTo>
                  <a:pt x="5760073" y="0"/>
                </a:moveTo>
                <a:lnTo>
                  <a:pt x="0" y="0"/>
                </a:lnTo>
                <a:lnTo>
                  <a:pt x="0" y="3240041"/>
                </a:lnTo>
                <a:lnTo>
                  <a:pt x="5760073" y="3240041"/>
                </a:lnTo>
                <a:lnTo>
                  <a:pt x="5760073" y="0"/>
                </a:lnTo>
                <a:close/>
              </a:path>
            </a:pathLst>
          </a:custGeom>
          <a:solidFill>
            <a:srgbClr val="00376B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4319994" y="2162386"/>
            <a:ext cx="1440180" cy="1080135"/>
            <a:chOff x="4319994" y="2162386"/>
            <a:chExt cx="1440180" cy="1080135"/>
          </a:xfrm>
        </p:grpSpPr>
        <p:sp>
          <p:nvSpPr>
            <p:cNvPr id="4" name="object 4"/>
            <p:cNvSpPr/>
            <p:nvPr/>
          </p:nvSpPr>
          <p:spPr>
            <a:xfrm>
              <a:off x="4319994" y="3062406"/>
              <a:ext cx="360045" cy="180340"/>
            </a:xfrm>
            <a:custGeom>
              <a:avLst/>
              <a:gdLst/>
              <a:ahLst/>
              <a:cxnLst/>
              <a:rect l="l" t="t" r="r" b="b"/>
              <a:pathLst>
                <a:path w="360045" h="180339">
                  <a:moveTo>
                    <a:pt x="180005" y="0"/>
                  </a:moveTo>
                  <a:lnTo>
                    <a:pt x="0" y="180005"/>
                  </a:lnTo>
                  <a:lnTo>
                    <a:pt x="360008" y="180005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3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499999" y="2882402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4">
                  <a:moveTo>
                    <a:pt x="180003" y="0"/>
                  </a:moveTo>
                  <a:lnTo>
                    <a:pt x="0" y="180003"/>
                  </a:lnTo>
                  <a:lnTo>
                    <a:pt x="180003" y="360008"/>
                  </a:lnTo>
                  <a:lnTo>
                    <a:pt x="180003" y="0"/>
                  </a:lnTo>
                  <a:close/>
                </a:path>
              </a:pathLst>
            </a:custGeom>
            <a:solidFill>
              <a:srgbClr val="FFFFFF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680002" y="3062406"/>
              <a:ext cx="360045" cy="180340"/>
            </a:xfrm>
            <a:custGeom>
              <a:avLst/>
              <a:gdLst/>
              <a:ahLst/>
              <a:cxnLst/>
              <a:rect l="l" t="t" r="r" b="b"/>
              <a:pathLst>
                <a:path w="360045" h="180339">
                  <a:moveTo>
                    <a:pt x="180005" y="0"/>
                  </a:moveTo>
                  <a:lnTo>
                    <a:pt x="0" y="180005"/>
                  </a:lnTo>
                  <a:lnTo>
                    <a:pt x="360010" y="180005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3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860008" y="2882402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4">
                  <a:moveTo>
                    <a:pt x="180005" y="0"/>
                  </a:moveTo>
                  <a:lnTo>
                    <a:pt x="0" y="180003"/>
                  </a:lnTo>
                  <a:lnTo>
                    <a:pt x="180005" y="360008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040013" y="3062406"/>
              <a:ext cx="360045" cy="180340"/>
            </a:xfrm>
            <a:custGeom>
              <a:avLst/>
              <a:gdLst/>
              <a:ahLst/>
              <a:cxnLst/>
              <a:rect l="l" t="t" r="r" b="b"/>
              <a:pathLst>
                <a:path w="360045" h="180339">
                  <a:moveTo>
                    <a:pt x="180007" y="0"/>
                  </a:moveTo>
                  <a:lnTo>
                    <a:pt x="0" y="180005"/>
                  </a:lnTo>
                  <a:lnTo>
                    <a:pt x="360005" y="180005"/>
                  </a:lnTo>
                  <a:lnTo>
                    <a:pt x="180007" y="0"/>
                  </a:lnTo>
                  <a:close/>
                </a:path>
              </a:pathLst>
            </a:custGeom>
            <a:solidFill>
              <a:srgbClr val="FFFFFF">
                <a:alpha val="3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220021" y="2882402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4">
                  <a:moveTo>
                    <a:pt x="179998" y="0"/>
                  </a:moveTo>
                  <a:lnTo>
                    <a:pt x="0" y="180003"/>
                  </a:lnTo>
                  <a:lnTo>
                    <a:pt x="179998" y="360008"/>
                  </a:lnTo>
                  <a:lnTo>
                    <a:pt x="179998" y="0"/>
                  </a:lnTo>
                  <a:close/>
                </a:path>
              </a:pathLst>
            </a:custGeom>
            <a:solidFill>
              <a:srgbClr val="FFFFFF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400019" y="3062406"/>
              <a:ext cx="360045" cy="180340"/>
            </a:xfrm>
            <a:custGeom>
              <a:avLst/>
              <a:gdLst/>
              <a:ahLst/>
              <a:cxnLst/>
              <a:rect l="l" t="t" r="r" b="b"/>
              <a:pathLst>
                <a:path w="360045" h="180339">
                  <a:moveTo>
                    <a:pt x="180005" y="0"/>
                  </a:moveTo>
                  <a:lnTo>
                    <a:pt x="0" y="180005"/>
                  </a:lnTo>
                  <a:lnTo>
                    <a:pt x="360010" y="180005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3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580024" y="2882402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4">
                  <a:moveTo>
                    <a:pt x="180005" y="0"/>
                  </a:moveTo>
                  <a:lnTo>
                    <a:pt x="0" y="180003"/>
                  </a:lnTo>
                  <a:lnTo>
                    <a:pt x="180005" y="360008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680002" y="2702397"/>
              <a:ext cx="360045" cy="180340"/>
            </a:xfrm>
            <a:custGeom>
              <a:avLst/>
              <a:gdLst/>
              <a:ahLst/>
              <a:cxnLst/>
              <a:rect l="l" t="t" r="r" b="b"/>
              <a:pathLst>
                <a:path w="360045" h="180339">
                  <a:moveTo>
                    <a:pt x="180005" y="0"/>
                  </a:moveTo>
                  <a:lnTo>
                    <a:pt x="0" y="180005"/>
                  </a:lnTo>
                  <a:lnTo>
                    <a:pt x="360010" y="180005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3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860008" y="2522392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4">
                  <a:moveTo>
                    <a:pt x="180005" y="0"/>
                  </a:moveTo>
                  <a:lnTo>
                    <a:pt x="0" y="180005"/>
                  </a:lnTo>
                  <a:lnTo>
                    <a:pt x="180005" y="360010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40013" y="2702397"/>
              <a:ext cx="360045" cy="180340"/>
            </a:xfrm>
            <a:custGeom>
              <a:avLst/>
              <a:gdLst/>
              <a:ahLst/>
              <a:cxnLst/>
              <a:rect l="l" t="t" r="r" b="b"/>
              <a:pathLst>
                <a:path w="360045" h="180339">
                  <a:moveTo>
                    <a:pt x="180007" y="0"/>
                  </a:moveTo>
                  <a:lnTo>
                    <a:pt x="0" y="180005"/>
                  </a:lnTo>
                  <a:lnTo>
                    <a:pt x="360005" y="180005"/>
                  </a:lnTo>
                  <a:lnTo>
                    <a:pt x="180007" y="0"/>
                  </a:lnTo>
                  <a:close/>
                </a:path>
              </a:pathLst>
            </a:custGeom>
            <a:solidFill>
              <a:srgbClr val="FFFFFF">
                <a:alpha val="3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220021" y="2522392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4">
                  <a:moveTo>
                    <a:pt x="179998" y="0"/>
                  </a:moveTo>
                  <a:lnTo>
                    <a:pt x="0" y="180005"/>
                  </a:lnTo>
                  <a:lnTo>
                    <a:pt x="179998" y="360010"/>
                  </a:lnTo>
                  <a:lnTo>
                    <a:pt x="179998" y="0"/>
                  </a:lnTo>
                  <a:close/>
                </a:path>
              </a:pathLst>
            </a:custGeom>
            <a:solidFill>
              <a:srgbClr val="FFFFFF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400019" y="2702397"/>
              <a:ext cx="360045" cy="180340"/>
            </a:xfrm>
            <a:custGeom>
              <a:avLst/>
              <a:gdLst/>
              <a:ahLst/>
              <a:cxnLst/>
              <a:rect l="l" t="t" r="r" b="b"/>
              <a:pathLst>
                <a:path w="360045" h="180339">
                  <a:moveTo>
                    <a:pt x="180005" y="0"/>
                  </a:moveTo>
                  <a:lnTo>
                    <a:pt x="0" y="180005"/>
                  </a:lnTo>
                  <a:lnTo>
                    <a:pt x="360010" y="180005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3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580024" y="2522392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4">
                  <a:moveTo>
                    <a:pt x="180005" y="0"/>
                  </a:moveTo>
                  <a:lnTo>
                    <a:pt x="0" y="180005"/>
                  </a:lnTo>
                  <a:lnTo>
                    <a:pt x="180005" y="360010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040013" y="2342384"/>
              <a:ext cx="360045" cy="180340"/>
            </a:xfrm>
            <a:custGeom>
              <a:avLst/>
              <a:gdLst/>
              <a:ahLst/>
              <a:cxnLst/>
              <a:rect l="l" t="t" r="r" b="b"/>
              <a:pathLst>
                <a:path w="360045" h="180339">
                  <a:moveTo>
                    <a:pt x="180007" y="0"/>
                  </a:moveTo>
                  <a:lnTo>
                    <a:pt x="0" y="180007"/>
                  </a:lnTo>
                  <a:lnTo>
                    <a:pt x="360005" y="180007"/>
                  </a:lnTo>
                  <a:lnTo>
                    <a:pt x="180007" y="0"/>
                  </a:lnTo>
                  <a:close/>
                </a:path>
              </a:pathLst>
            </a:custGeom>
            <a:solidFill>
              <a:srgbClr val="FFFFFF">
                <a:alpha val="3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220021" y="2162386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4">
                  <a:moveTo>
                    <a:pt x="179998" y="0"/>
                  </a:moveTo>
                  <a:lnTo>
                    <a:pt x="0" y="179998"/>
                  </a:lnTo>
                  <a:lnTo>
                    <a:pt x="179998" y="360005"/>
                  </a:lnTo>
                  <a:lnTo>
                    <a:pt x="179998" y="0"/>
                  </a:lnTo>
                  <a:close/>
                </a:path>
              </a:pathLst>
            </a:custGeom>
            <a:solidFill>
              <a:srgbClr val="FFFFFF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400019" y="2342384"/>
              <a:ext cx="360045" cy="180340"/>
            </a:xfrm>
            <a:custGeom>
              <a:avLst/>
              <a:gdLst/>
              <a:ahLst/>
              <a:cxnLst/>
              <a:rect l="l" t="t" r="r" b="b"/>
              <a:pathLst>
                <a:path w="360045" h="180339">
                  <a:moveTo>
                    <a:pt x="180005" y="0"/>
                  </a:moveTo>
                  <a:lnTo>
                    <a:pt x="0" y="180007"/>
                  </a:lnTo>
                  <a:lnTo>
                    <a:pt x="360010" y="180007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3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580024" y="2162386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4">
                  <a:moveTo>
                    <a:pt x="180005" y="0"/>
                  </a:moveTo>
                  <a:lnTo>
                    <a:pt x="0" y="179998"/>
                  </a:lnTo>
                  <a:lnTo>
                    <a:pt x="180005" y="360005"/>
                  </a:lnTo>
                  <a:lnTo>
                    <a:pt x="180005" y="0"/>
                  </a:lnTo>
                  <a:close/>
                </a:path>
              </a:pathLst>
            </a:custGeom>
            <a:solidFill>
              <a:srgbClr val="FFFFFF">
                <a:alpha val="25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680002" y="2522392"/>
              <a:ext cx="900430" cy="720090"/>
            </a:xfrm>
            <a:custGeom>
              <a:avLst/>
              <a:gdLst/>
              <a:ahLst/>
              <a:cxnLst/>
              <a:rect l="l" t="t" r="r" b="b"/>
              <a:pathLst>
                <a:path w="900429" h="720089">
                  <a:moveTo>
                    <a:pt x="0" y="360010"/>
                  </a:moveTo>
                  <a:lnTo>
                    <a:pt x="0" y="720019"/>
                  </a:lnTo>
                  <a:lnTo>
                    <a:pt x="180005" y="540013"/>
                  </a:lnTo>
                  <a:lnTo>
                    <a:pt x="0" y="360010"/>
                  </a:lnTo>
                  <a:close/>
                </a:path>
                <a:path w="900429" h="720089">
                  <a:moveTo>
                    <a:pt x="360010" y="360010"/>
                  </a:moveTo>
                  <a:lnTo>
                    <a:pt x="360010" y="720019"/>
                  </a:lnTo>
                  <a:lnTo>
                    <a:pt x="540018" y="540013"/>
                  </a:lnTo>
                  <a:lnTo>
                    <a:pt x="360010" y="360010"/>
                  </a:lnTo>
                  <a:close/>
                </a:path>
                <a:path w="900429" h="720089">
                  <a:moveTo>
                    <a:pt x="360010" y="0"/>
                  </a:moveTo>
                  <a:lnTo>
                    <a:pt x="360010" y="360010"/>
                  </a:lnTo>
                  <a:lnTo>
                    <a:pt x="540018" y="180005"/>
                  </a:lnTo>
                  <a:lnTo>
                    <a:pt x="360010" y="0"/>
                  </a:lnTo>
                  <a:close/>
                </a:path>
                <a:path w="900429" h="720089">
                  <a:moveTo>
                    <a:pt x="720016" y="360010"/>
                  </a:moveTo>
                  <a:lnTo>
                    <a:pt x="720016" y="720019"/>
                  </a:lnTo>
                  <a:lnTo>
                    <a:pt x="900021" y="540013"/>
                  </a:lnTo>
                  <a:lnTo>
                    <a:pt x="720016" y="360010"/>
                  </a:lnTo>
                  <a:close/>
                </a:path>
                <a:path w="900429" h="720089">
                  <a:moveTo>
                    <a:pt x="720016" y="0"/>
                  </a:moveTo>
                  <a:lnTo>
                    <a:pt x="720016" y="360010"/>
                  </a:lnTo>
                  <a:lnTo>
                    <a:pt x="900021" y="180005"/>
                  </a:lnTo>
                  <a:lnTo>
                    <a:pt x="720016" y="0"/>
                  </a:lnTo>
                  <a:close/>
                </a:path>
              </a:pathLst>
            </a:custGeom>
            <a:solidFill>
              <a:srgbClr val="FFFFFF">
                <a:alpha val="1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>
            <a:spLocks noGrp="1"/>
          </p:cNvSpPr>
          <p:nvPr>
            <p:ph type="title" idx="4294967295"/>
          </p:nvPr>
        </p:nvSpPr>
        <p:spPr>
          <a:xfrm>
            <a:off x="2214676" y="240480"/>
            <a:ext cx="1330960" cy="3403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pc="5" dirty="0"/>
              <a:t>Thank</a:t>
            </a:r>
            <a:r>
              <a:rPr spc="-40" dirty="0"/>
              <a:t> </a:t>
            </a:r>
            <a:r>
              <a:rPr spc="-65" dirty="0"/>
              <a:t>You!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1872500" y="2662433"/>
            <a:ext cx="2015489" cy="3187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1155"/>
              </a:lnSpc>
              <a:spcBef>
                <a:spcPts val="95"/>
              </a:spcBef>
            </a:pPr>
            <a:r>
              <a:rPr sz="10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Dr.</a:t>
            </a:r>
            <a:r>
              <a:rPr sz="1000" spc="6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Flávio</a:t>
            </a:r>
            <a:r>
              <a:rPr sz="1000" spc="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FFFFFF"/>
                </a:solidFill>
                <a:latin typeface="Microsoft Sans Serif"/>
                <a:cs typeface="Microsoft Sans Serif"/>
              </a:rPr>
              <a:t>Vinícius </a:t>
            </a:r>
            <a:r>
              <a:rPr sz="10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Cruzeiro</a:t>
            </a:r>
            <a:r>
              <a:rPr sz="1000" spc="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000" dirty="0">
                <a:solidFill>
                  <a:srgbClr val="FFFFFF"/>
                </a:solidFill>
                <a:latin typeface="Microsoft Sans Serif"/>
                <a:cs typeface="Microsoft Sans Serif"/>
              </a:rPr>
              <a:t>Martins</a:t>
            </a:r>
            <a:endParaRPr sz="1000" dirty="0">
              <a:latin typeface="Microsoft Sans Serif"/>
              <a:cs typeface="Microsoft Sans Serif"/>
            </a:endParaRPr>
          </a:p>
          <a:p>
            <a:pPr algn="ctr">
              <a:lnSpc>
                <a:spcPts val="1155"/>
              </a:lnSpc>
            </a:pPr>
            <a:r>
              <a:rPr sz="1000" spc="15" dirty="0">
                <a:solidFill>
                  <a:schemeClr val="bg1"/>
                </a:solidFill>
                <a:latin typeface="SimSun"/>
                <a:cs typeface="SimSun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flaviocruzeiro@cefetmg.br</a:t>
            </a:r>
            <a:endParaRPr sz="1000" dirty="0">
              <a:solidFill>
                <a:schemeClr val="bg1"/>
              </a:solidFill>
              <a:latin typeface="SimSun"/>
              <a:cs typeface="SimSun"/>
            </a:endParaRPr>
          </a:p>
        </p:txBody>
      </p:sp>
      <p:pic>
        <p:nvPicPr>
          <p:cNvPr id="25" name="object 2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929599" y="1348884"/>
            <a:ext cx="1900810" cy="871075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</TotalTime>
  <Words>34</Words>
  <Application>Microsoft Macintosh PowerPoint</Application>
  <PresentationFormat>Custom</PresentationFormat>
  <Paragraphs>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SimSun</vt:lpstr>
      <vt:lpstr>Calibri</vt:lpstr>
      <vt:lpstr>Microsoft Sans Serif</vt:lpstr>
      <vt:lpstr>Office Theme</vt:lpstr>
      <vt:lpstr>Official template for SORAI Presentation</vt:lpstr>
      <vt:lpstr>PowerPoint Presentation</vt:lpstr>
      <vt:lpstr>PowerPoint Presentation</vt:lpstr>
      <vt:lpstr>PowerPoint Presentation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Official template for SORAI - Presentation in Beamer-LaTeX</dc:title>
  <dc:creator>Dr. Flávio Vinícius Cruzeiro Martins</dc:creator>
  <cp:lastModifiedBy>Flávio Vinícius Cruzeiro Martins</cp:lastModifiedBy>
  <cp:revision>9</cp:revision>
  <dcterms:created xsi:type="dcterms:W3CDTF">2021-03-13T16:27:17Z</dcterms:created>
  <dcterms:modified xsi:type="dcterms:W3CDTF">2021-04-29T20:53:30Z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2021-03-13T00:00:00Z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2021-03-13T00:00:00Z</vt:filetime>
  </property>
</Properties>
</file>